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6" r:id="rId2"/>
    <p:sldId id="262" r:id="rId3"/>
    <p:sldId id="260" r:id="rId4"/>
    <p:sldId id="258" r:id="rId5"/>
    <p:sldId id="264" r:id="rId6"/>
    <p:sldId id="265" r:id="rId7"/>
    <p:sldId id="261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8AE1D-4A98-6175-DDFD-59806F93945D}" v="207" dt="2022-04-30T18:40:35.059"/>
    <p1510:client id="{740BB567-4830-A384-6A24-63DE37F38908}" v="7" dt="2022-04-29T01:04:07.658"/>
    <p1510:client id="{786A23AE-9083-9B5F-B737-A201228DE51C}" v="19" dt="2022-04-30T08:10:28.842"/>
    <p1510:client id="{80475405-3FF9-7614-2432-7CC4538D91A6}" v="67" dt="2022-04-30T04:14:03.945"/>
    <p1510:client id="{818731D5-DA99-C28C-BE74-DBE909269A31}" v="105" dt="2022-04-29T22:10:57.486"/>
    <p1510:client id="{98C79E87-7DE2-B407-CE32-7C73886FC42B}" v="146" dt="2022-04-30T01:23:18.715"/>
    <p1510:client id="{C16B34DF-76EB-A5F0-B7DA-876701E0D3DC}" v="624" dt="2022-04-29T22:49:25.523"/>
    <p1510:client id="{C9A55A95-60AA-8163-8B54-53114900C17E}" v="1009" dt="2022-04-29T19:14:51.028"/>
    <p1510:client id="{D301E761-5462-C9EC-836E-E1C90E78D805}" v="29" dt="2022-04-30T04:33:1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7"/>
  </p:normalViewPr>
  <p:slideViewPr>
    <p:cSldViewPr snapToGrid="0">
      <p:cViewPr varScale="1">
        <p:scale>
          <a:sx n="88" d="100"/>
          <a:sy n="88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6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6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6DA44D-D7CA-4724-B326-15F9C6EB5864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D7B105A-BBA8-4949-9613-C13E881E866B}">
      <dgm:prSet/>
      <dgm:spPr/>
      <dgm:t>
        <a:bodyPr/>
        <a:lstStyle/>
        <a:p>
          <a:r>
            <a:rPr lang="zh-TW"/>
            <a:t>Libraries: numpy, pandas, sklearn, flask</a:t>
          </a:r>
          <a:endParaRPr lang="en-US"/>
        </a:p>
      </dgm:t>
    </dgm:pt>
    <dgm:pt modelId="{0E0DC47A-C216-4280-AEDC-D074DB52C870}" type="parTrans" cxnId="{F4A7DFB6-F3F1-4A94-AEAC-903BB2415622}">
      <dgm:prSet/>
      <dgm:spPr/>
      <dgm:t>
        <a:bodyPr/>
        <a:lstStyle/>
        <a:p>
          <a:endParaRPr lang="en-US"/>
        </a:p>
      </dgm:t>
    </dgm:pt>
    <dgm:pt modelId="{038FCFBF-2082-4E3D-B811-6BDBB58CB273}" type="sibTrans" cxnId="{F4A7DFB6-F3F1-4A94-AEAC-903BB2415622}">
      <dgm:prSet/>
      <dgm:spPr/>
      <dgm:t>
        <a:bodyPr/>
        <a:lstStyle/>
        <a:p>
          <a:endParaRPr lang="en-US"/>
        </a:p>
      </dgm:t>
    </dgm:pt>
    <dgm:pt modelId="{68FEB5E1-F34F-46AD-A8EF-996A4AF3B1B0}">
      <dgm:prSet/>
      <dgm:spPr/>
      <dgm:t>
        <a:bodyPr/>
        <a:lstStyle/>
        <a:p>
          <a:r>
            <a:rPr lang="zh-TW"/>
            <a:t>Models: KNN, Decision Tree, Random Forest, Neural Networks</a:t>
          </a:r>
          <a:endParaRPr lang="en-US"/>
        </a:p>
      </dgm:t>
    </dgm:pt>
    <dgm:pt modelId="{5452BA0C-8D23-40FB-A9F0-051B9D3C01ED}" type="parTrans" cxnId="{685640F3-AADC-45BC-85C9-91DBA461DE5C}">
      <dgm:prSet/>
      <dgm:spPr/>
      <dgm:t>
        <a:bodyPr/>
        <a:lstStyle/>
        <a:p>
          <a:endParaRPr lang="en-US"/>
        </a:p>
      </dgm:t>
    </dgm:pt>
    <dgm:pt modelId="{32920F37-D33B-4249-A8C4-887405568C81}" type="sibTrans" cxnId="{685640F3-AADC-45BC-85C9-91DBA461DE5C}">
      <dgm:prSet/>
      <dgm:spPr/>
      <dgm:t>
        <a:bodyPr/>
        <a:lstStyle/>
        <a:p>
          <a:endParaRPr lang="en-US"/>
        </a:p>
      </dgm:t>
    </dgm:pt>
    <dgm:pt modelId="{F8E86434-9B4C-482D-9DAD-29E6EC75DE50}">
      <dgm:prSet/>
      <dgm:spPr/>
      <dgm:t>
        <a:bodyPr/>
        <a:lstStyle/>
        <a:p>
          <a:r>
            <a:rPr lang="zh-TW"/>
            <a:t>Explore the dataset</a:t>
          </a:r>
          <a:endParaRPr lang="en-US"/>
        </a:p>
      </dgm:t>
    </dgm:pt>
    <dgm:pt modelId="{78347BB4-6F05-4C32-A7A2-C319FE6AEC0D}" type="parTrans" cxnId="{E40912F1-95CF-490A-A2BD-37336C000D93}">
      <dgm:prSet/>
      <dgm:spPr/>
      <dgm:t>
        <a:bodyPr/>
        <a:lstStyle/>
        <a:p>
          <a:endParaRPr lang="en-US"/>
        </a:p>
      </dgm:t>
    </dgm:pt>
    <dgm:pt modelId="{34E2BC0D-B472-4C0D-BBD1-B624FE6B4764}" type="sibTrans" cxnId="{E40912F1-95CF-490A-A2BD-37336C000D93}">
      <dgm:prSet/>
      <dgm:spPr/>
      <dgm:t>
        <a:bodyPr/>
        <a:lstStyle/>
        <a:p>
          <a:endParaRPr lang="en-US"/>
        </a:p>
      </dgm:t>
    </dgm:pt>
    <dgm:pt modelId="{3442ABF6-7584-43DB-8960-9EE831783BA2}">
      <dgm:prSet/>
      <dgm:spPr/>
      <dgm:t>
        <a:bodyPr/>
        <a:lstStyle/>
        <a:p>
          <a:r>
            <a:rPr lang="zh-TW"/>
            <a:t>Use one stock to train and test on other stocks</a:t>
          </a:r>
          <a:endParaRPr lang="en-US"/>
        </a:p>
      </dgm:t>
    </dgm:pt>
    <dgm:pt modelId="{91E05FC2-DA1E-43DE-996C-BAAEE2AD39D8}" type="parTrans" cxnId="{8D49E19B-9A22-4945-9F35-87D70A55AF74}">
      <dgm:prSet/>
      <dgm:spPr/>
      <dgm:t>
        <a:bodyPr/>
        <a:lstStyle/>
        <a:p>
          <a:endParaRPr lang="en-US"/>
        </a:p>
      </dgm:t>
    </dgm:pt>
    <dgm:pt modelId="{993ECFC7-0DCE-4F0C-B235-F7C51761F640}" type="sibTrans" cxnId="{8D49E19B-9A22-4945-9F35-87D70A55AF74}">
      <dgm:prSet/>
      <dgm:spPr/>
      <dgm:t>
        <a:bodyPr/>
        <a:lstStyle/>
        <a:p>
          <a:endParaRPr lang="en-US"/>
        </a:p>
      </dgm:t>
    </dgm:pt>
    <dgm:pt modelId="{F1D0F081-9331-46BE-BC56-B22FA2C2CD74}">
      <dgm:prSet/>
      <dgm:spPr/>
      <dgm:t>
        <a:bodyPr/>
        <a:lstStyle/>
        <a:p>
          <a:r>
            <a:rPr lang="zh-TW"/>
            <a:t>Use all data to train and test the model with more data</a:t>
          </a:r>
          <a:endParaRPr lang="en-US"/>
        </a:p>
      </dgm:t>
    </dgm:pt>
    <dgm:pt modelId="{6D0D9521-C467-4782-A80D-2B8F91CAB716}" type="parTrans" cxnId="{41D75BED-5673-48D2-A9F2-FA560D29078D}">
      <dgm:prSet/>
      <dgm:spPr/>
      <dgm:t>
        <a:bodyPr/>
        <a:lstStyle/>
        <a:p>
          <a:endParaRPr lang="en-US"/>
        </a:p>
      </dgm:t>
    </dgm:pt>
    <dgm:pt modelId="{1E872096-C1DA-45C1-9080-65298975690D}" type="sibTrans" cxnId="{41D75BED-5673-48D2-A9F2-FA560D29078D}">
      <dgm:prSet/>
      <dgm:spPr/>
      <dgm:t>
        <a:bodyPr/>
        <a:lstStyle/>
        <a:p>
          <a:endParaRPr lang="en-US"/>
        </a:p>
      </dgm:t>
    </dgm:pt>
    <dgm:pt modelId="{6645019B-5F26-4F6C-A480-1AB434C8C1D4}">
      <dgm:prSet/>
      <dgm:spPr/>
      <dgm:t>
        <a:bodyPr/>
        <a:lstStyle/>
        <a:p>
          <a:r>
            <a:rPr lang="zh-TW"/>
            <a:t>Design the front end page</a:t>
          </a:r>
          <a:endParaRPr lang="en-US"/>
        </a:p>
      </dgm:t>
    </dgm:pt>
    <dgm:pt modelId="{4375C12D-9228-442D-BB76-3626E75DE15C}" type="parTrans" cxnId="{194259ED-BECB-4574-A586-7B291AA3A3A7}">
      <dgm:prSet/>
      <dgm:spPr/>
      <dgm:t>
        <a:bodyPr/>
        <a:lstStyle/>
        <a:p>
          <a:endParaRPr lang="en-US"/>
        </a:p>
      </dgm:t>
    </dgm:pt>
    <dgm:pt modelId="{F44038D5-567C-45A8-8731-8C5CBC81D9D0}" type="sibTrans" cxnId="{194259ED-BECB-4574-A586-7B291AA3A3A7}">
      <dgm:prSet/>
      <dgm:spPr/>
      <dgm:t>
        <a:bodyPr/>
        <a:lstStyle/>
        <a:p>
          <a:endParaRPr lang="en-US"/>
        </a:p>
      </dgm:t>
    </dgm:pt>
    <dgm:pt modelId="{0DD86BD4-3D54-4FFE-84B0-CD853EF45707}" type="pres">
      <dgm:prSet presAssocID="{BB6DA44D-D7CA-4724-B326-15F9C6EB5864}" presName="linear" presStyleCnt="0">
        <dgm:presLayoutVars>
          <dgm:animLvl val="lvl"/>
          <dgm:resizeHandles val="exact"/>
        </dgm:presLayoutVars>
      </dgm:prSet>
      <dgm:spPr/>
    </dgm:pt>
    <dgm:pt modelId="{53FBDCF4-AFC4-483E-A65B-B5D39CBF10D3}" type="pres">
      <dgm:prSet presAssocID="{0D7B105A-BBA8-4949-9613-C13E881E866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AE9352A-D435-4FC7-8BAD-0DCBC617C04E}" type="pres">
      <dgm:prSet presAssocID="{038FCFBF-2082-4E3D-B811-6BDBB58CB273}" presName="spacer" presStyleCnt="0"/>
      <dgm:spPr/>
    </dgm:pt>
    <dgm:pt modelId="{CED98D25-D7F2-4FEE-AF0F-2D09CBCE7241}" type="pres">
      <dgm:prSet presAssocID="{68FEB5E1-F34F-46AD-A8EF-996A4AF3B1B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D369E74-EF02-46A5-8CF9-5078F57C004A}" type="pres">
      <dgm:prSet presAssocID="{32920F37-D33B-4249-A8C4-887405568C81}" presName="spacer" presStyleCnt="0"/>
      <dgm:spPr/>
    </dgm:pt>
    <dgm:pt modelId="{16D52FAC-9453-4DBB-A245-4E458BC3F640}" type="pres">
      <dgm:prSet presAssocID="{F8E86434-9B4C-482D-9DAD-29E6EC75DE5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5AE715D-6DA2-4DA2-925D-CE9B2B4809C6}" type="pres">
      <dgm:prSet presAssocID="{34E2BC0D-B472-4C0D-BBD1-B624FE6B4764}" presName="spacer" presStyleCnt="0"/>
      <dgm:spPr/>
    </dgm:pt>
    <dgm:pt modelId="{40842429-253B-439A-B236-1B91942DF436}" type="pres">
      <dgm:prSet presAssocID="{3442ABF6-7584-43DB-8960-9EE831783BA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681340D-6A80-435C-A7CE-58536B775E78}" type="pres">
      <dgm:prSet presAssocID="{993ECFC7-0DCE-4F0C-B235-F7C51761F640}" presName="spacer" presStyleCnt="0"/>
      <dgm:spPr/>
    </dgm:pt>
    <dgm:pt modelId="{3216D888-F8F0-4437-89BF-EFD721F8ED37}" type="pres">
      <dgm:prSet presAssocID="{F1D0F081-9331-46BE-BC56-B22FA2C2CD7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956FAFA-A5BE-43F7-B7A9-00AFE36B4F75}" type="pres">
      <dgm:prSet presAssocID="{1E872096-C1DA-45C1-9080-65298975690D}" presName="spacer" presStyleCnt="0"/>
      <dgm:spPr/>
    </dgm:pt>
    <dgm:pt modelId="{9DE405B6-C345-4B19-9B5D-274D154C6022}" type="pres">
      <dgm:prSet presAssocID="{6645019B-5F26-4F6C-A480-1AB434C8C1D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0A51815-365B-4CA4-9CBE-7000494CBE30}" type="presOf" srcId="{6645019B-5F26-4F6C-A480-1AB434C8C1D4}" destId="{9DE405B6-C345-4B19-9B5D-274D154C6022}" srcOrd="0" destOrd="0" presId="urn:microsoft.com/office/officeart/2005/8/layout/vList2"/>
    <dgm:cxn modelId="{C244192E-862C-4923-8E03-E7FEEC3BB591}" type="presOf" srcId="{F8E86434-9B4C-482D-9DAD-29E6EC75DE50}" destId="{16D52FAC-9453-4DBB-A245-4E458BC3F640}" srcOrd="0" destOrd="0" presId="urn:microsoft.com/office/officeart/2005/8/layout/vList2"/>
    <dgm:cxn modelId="{9A5F8C46-EA2F-4D45-9BF7-F35400458F04}" type="presOf" srcId="{F1D0F081-9331-46BE-BC56-B22FA2C2CD74}" destId="{3216D888-F8F0-4437-89BF-EFD721F8ED37}" srcOrd="0" destOrd="0" presId="urn:microsoft.com/office/officeart/2005/8/layout/vList2"/>
    <dgm:cxn modelId="{8C542F9A-47DC-4024-8495-CF3CBF4D2803}" type="presOf" srcId="{0D7B105A-BBA8-4949-9613-C13E881E866B}" destId="{53FBDCF4-AFC4-483E-A65B-B5D39CBF10D3}" srcOrd="0" destOrd="0" presId="urn:microsoft.com/office/officeart/2005/8/layout/vList2"/>
    <dgm:cxn modelId="{8D49E19B-9A22-4945-9F35-87D70A55AF74}" srcId="{BB6DA44D-D7CA-4724-B326-15F9C6EB5864}" destId="{3442ABF6-7584-43DB-8960-9EE831783BA2}" srcOrd="3" destOrd="0" parTransId="{91E05FC2-DA1E-43DE-996C-BAAEE2AD39D8}" sibTransId="{993ECFC7-0DCE-4F0C-B235-F7C51761F640}"/>
    <dgm:cxn modelId="{28C085AE-E25B-468E-B7F9-4BC8051ABCE1}" type="presOf" srcId="{68FEB5E1-F34F-46AD-A8EF-996A4AF3B1B0}" destId="{CED98D25-D7F2-4FEE-AF0F-2D09CBCE7241}" srcOrd="0" destOrd="0" presId="urn:microsoft.com/office/officeart/2005/8/layout/vList2"/>
    <dgm:cxn modelId="{83141DB2-9F28-42A7-877A-9124D2F03ACF}" type="presOf" srcId="{BB6DA44D-D7CA-4724-B326-15F9C6EB5864}" destId="{0DD86BD4-3D54-4FFE-84B0-CD853EF45707}" srcOrd="0" destOrd="0" presId="urn:microsoft.com/office/officeart/2005/8/layout/vList2"/>
    <dgm:cxn modelId="{F4A7DFB6-F3F1-4A94-AEAC-903BB2415622}" srcId="{BB6DA44D-D7CA-4724-B326-15F9C6EB5864}" destId="{0D7B105A-BBA8-4949-9613-C13E881E866B}" srcOrd="0" destOrd="0" parTransId="{0E0DC47A-C216-4280-AEDC-D074DB52C870}" sibTransId="{038FCFBF-2082-4E3D-B811-6BDBB58CB273}"/>
    <dgm:cxn modelId="{194259ED-BECB-4574-A586-7B291AA3A3A7}" srcId="{BB6DA44D-D7CA-4724-B326-15F9C6EB5864}" destId="{6645019B-5F26-4F6C-A480-1AB434C8C1D4}" srcOrd="5" destOrd="0" parTransId="{4375C12D-9228-442D-BB76-3626E75DE15C}" sibTransId="{F44038D5-567C-45A8-8731-8C5CBC81D9D0}"/>
    <dgm:cxn modelId="{41D75BED-5673-48D2-A9F2-FA560D29078D}" srcId="{BB6DA44D-D7CA-4724-B326-15F9C6EB5864}" destId="{F1D0F081-9331-46BE-BC56-B22FA2C2CD74}" srcOrd="4" destOrd="0" parTransId="{6D0D9521-C467-4782-A80D-2B8F91CAB716}" sibTransId="{1E872096-C1DA-45C1-9080-65298975690D}"/>
    <dgm:cxn modelId="{E40912F1-95CF-490A-A2BD-37336C000D93}" srcId="{BB6DA44D-D7CA-4724-B326-15F9C6EB5864}" destId="{F8E86434-9B4C-482D-9DAD-29E6EC75DE50}" srcOrd="2" destOrd="0" parTransId="{78347BB4-6F05-4C32-A7A2-C319FE6AEC0D}" sibTransId="{34E2BC0D-B472-4C0D-BBD1-B624FE6B4764}"/>
    <dgm:cxn modelId="{685640F3-AADC-45BC-85C9-91DBA461DE5C}" srcId="{BB6DA44D-D7CA-4724-B326-15F9C6EB5864}" destId="{68FEB5E1-F34F-46AD-A8EF-996A4AF3B1B0}" srcOrd="1" destOrd="0" parTransId="{5452BA0C-8D23-40FB-A9F0-051B9D3C01ED}" sibTransId="{32920F37-D33B-4249-A8C4-887405568C81}"/>
    <dgm:cxn modelId="{C4F687F9-0D58-42EE-AFD8-1E67F771FCB6}" type="presOf" srcId="{3442ABF6-7584-43DB-8960-9EE831783BA2}" destId="{40842429-253B-439A-B236-1B91942DF436}" srcOrd="0" destOrd="0" presId="urn:microsoft.com/office/officeart/2005/8/layout/vList2"/>
    <dgm:cxn modelId="{DAFFBCA2-3864-4B7F-8AE1-9CED867F846D}" type="presParOf" srcId="{0DD86BD4-3D54-4FFE-84B0-CD853EF45707}" destId="{53FBDCF4-AFC4-483E-A65B-B5D39CBF10D3}" srcOrd="0" destOrd="0" presId="urn:microsoft.com/office/officeart/2005/8/layout/vList2"/>
    <dgm:cxn modelId="{7912A6A6-94F7-42B6-A128-A8243E0ACF53}" type="presParOf" srcId="{0DD86BD4-3D54-4FFE-84B0-CD853EF45707}" destId="{8AE9352A-D435-4FC7-8BAD-0DCBC617C04E}" srcOrd="1" destOrd="0" presId="urn:microsoft.com/office/officeart/2005/8/layout/vList2"/>
    <dgm:cxn modelId="{CF835B06-2D19-47B1-8992-8F410A782E78}" type="presParOf" srcId="{0DD86BD4-3D54-4FFE-84B0-CD853EF45707}" destId="{CED98D25-D7F2-4FEE-AF0F-2D09CBCE7241}" srcOrd="2" destOrd="0" presId="urn:microsoft.com/office/officeart/2005/8/layout/vList2"/>
    <dgm:cxn modelId="{E17C4FD5-0C17-405B-A00E-2B6B21287338}" type="presParOf" srcId="{0DD86BD4-3D54-4FFE-84B0-CD853EF45707}" destId="{4D369E74-EF02-46A5-8CF9-5078F57C004A}" srcOrd="3" destOrd="0" presId="urn:microsoft.com/office/officeart/2005/8/layout/vList2"/>
    <dgm:cxn modelId="{A8D68466-0541-4A38-8F18-622557F6A9BB}" type="presParOf" srcId="{0DD86BD4-3D54-4FFE-84B0-CD853EF45707}" destId="{16D52FAC-9453-4DBB-A245-4E458BC3F640}" srcOrd="4" destOrd="0" presId="urn:microsoft.com/office/officeart/2005/8/layout/vList2"/>
    <dgm:cxn modelId="{687C30F8-A188-4A0D-A383-DA852742A2AC}" type="presParOf" srcId="{0DD86BD4-3D54-4FFE-84B0-CD853EF45707}" destId="{35AE715D-6DA2-4DA2-925D-CE9B2B4809C6}" srcOrd="5" destOrd="0" presId="urn:microsoft.com/office/officeart/2005/8/layout/vList2"/>
    <dgm:cxn modelId="{851BEF1C-294A-477D-8173-5F3F89B5DAD1}" type="presParOf" srcId="{0DD86BD4-3D54-4FFE-84B0-CD853EF45707}" destId="{40842429-253B-439A-B236-1B91942DF436}" srcOrd="6" destOrd="0" presId="urn:microsoft.com/office/officeart/2005/8/layout/vList2"/>
    <dgm:cxn modelId="{B0155A2E-FE0C-49AA-AD5C-FC444C95AD37}" type="presParOf" srcId="{0DD86BD4-3D54-4FFE-84B0-CD853EF45707}" destId="{4681340D-6A80-435C-A7CE-58536B775E78}" srcOrd="7" destOrd="0" presId="urn:microsoft.com/office/officeart/2005/8/layout/vList2"/>
    <dgm:cxn modelId="{D773BA8B-3DAC-4E26-AA44-B88E49645128}" type="presParOf" srcId="{0DD86BD4-3D54-4FFE-84B0-CD853EF45707}" destId="{3216D888-F8F0-4437-89BF-EFD721F8ED37}" srcOrd="8" destOrd="0" presId="urn:microsoft.com/office/officeart/2005/8/layout/vList2"/>
    <dgm:cxn modelId="{E5004915-1AC8-4656-8342-4A597C25E494}" type="presParOf" srcId="{0DD86BD4-3D54-4FFE-84B0-CD853EF45707}" destId="{E956FAFA-A5BE-43F7-B7A9-00AFE36B4F75}" srcOrd="9" destOrd="0" presId="urn:microsoft.com/office/officeart/2005/8/layout/vList2"/>
    <dgm:cxn modelId="{95887DED-795B-4584-A128-D165D7EB0758}" type="presParOf" srcId="{0DD86BD4-3D54-4FFE-84B0-CD853EF45707}" destId="{9DE405B6-C345-4B19-9B5D-274D154C602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ADAA8A-40B5-4B1A-AAAB-83B614A633A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FB110F-DC58-4EE6-B564-CC7BBDF4009D}">
      <dgm:prSet/>
      <dgm:spPr/>
      <dgm:t>
        <a:bodyPr/>
        <a:lstStyle/>
        <a:p>
          <a:pPr rtl="0"/>
          <a:r>
            <a:rPr lang="zh-TW"/>
            <a:t>Predict </a:t>
          </a:r>
          <a:r>
            <a:rPr lang="en-US" altLang="zh-TW">
              <a:latin typeface="Calibri Light" panose="020F0302020204030204"/>
            </a:rPr>
            <a:t>multiple classes</a:t>
          </a:r>
          <a:endParaRPr lang="en-US"/>
        </a:p>
      </dgm:t>
    </dgm:pt>
    <dgm:pt modelId="{52BD08FD-F542-4898-AAC5-3E438523A5B3}" type="parTrans" cxnId="{233030FC-AA29-4FCC-8747-9D771D637604}">
      <dgm:prSet/>
      <dgm:spPr/>
      <dgm:t>
        <a:bodyPr/>
        <a:lstStyle/>
        <a:p>
          <a:endParaRPr lang="en-US"/>
        </a:p>
      </dgm:t>
    </dgm:pt>
    <dgm:pt modelId="{0D618BE0-DA1B-4FCD-B749-9E1CF81B05D8}" type="sibTrans" cxnId="{233030FC-AA29-4FCC-8747-9D771D637604}">
      <dgm:prSet/>
      <dgm:spPr/>
      <dgm:t>
        <a:bodyPr/>
        <a:lstStyle/>
        <a:p>
          <a:endParaRPr lang="en-US"/>
        </a:p>
      </dgm:t>
    </dgm:pt>
    <dgm:pt modelId="{19CCB46B-6E8E-47DE-B51B-49ACF4E366C0}">
      <dgm:prSet/>
      <dgm:spPr/>
      <dgm:t>
        <a:bodyPr/>
        <a:lstStyle/>
        <a:p>
          <a:r>
            <a:rPr lang="zh-TW"/>
            <a:t>Predict the target return value</a:t>
          </a:r>
          <a:endParaRPr lang="en-US"/>
        </a:p>
      </dgm:t>
    </dgm:pt>
    <dgm:pt modelId="{7272294D-EEFE-471C-A9E1-B7E87CE98196}" type="parTrans" cxnId="{A138F84D-F5C0-441F-9165-339A9387F0A2}">
      <dgm:prSet/>
      <dgm:spPr/>
      <dgm:t>
        <a:bodyPr/>
        <a:lstStyle/>
        <a:p>
          <a:endParaRPr lang="en-US"/>
        </a:p>
      </dgm:t>
    </dgm:pt>
    <dgm:pt modelId="{A9E22061-C5DC-4A54-BD3B-EF647A5CAC3A}" type="sibTrans" cxnId="{A138F84D-F5C0-441F-9165-339A9387F0A2}">
      <dgm:prSet/>
      <dgm:spPr/>
      <dgm:t>
        <a:bodyPr/>
        <a:lstStyle/>
        <a:p>
          <a:endParaRPr lang="en-US"/>
        </a:p>
      </dgm:t>
    </dgm:pt>
    <dgm:pt modelId="{C2C0747A-6853-440E-8F99-56E8AF7BE26F}">
      <dgm:prSet/>
      <dgm:spPr/>
      <dgm:t>
        <a:bodyPr/>
        <a:lstStyle/>
        <a:p>
          <a:r>
            <a:rPr lang="zh-TW"/>
            <a:t>Consider multiple-day input (like one month)</a:t>
          </a:r>
          <a:endParaRPr lang="en-US"/>
        </a:p>
      </dgm:t>
    </dgm:pt>
    <dgm:pt modelId="{74581824-B404-42DB-BDD4-F91E5C7495E5}" type="parTrans" cxnId="{F25B28C6-9847-43D2-9354-E874CBCCFE1C}">
      <dgm:prSet/>
      <dgm:spPr/>
      <dgm:t>
        <a:bodyPr/>
        <a:lstStyle/>
        <a:p>
          <a:endParaRPr lang="en-US"/>
        </a:p>
      </dgm:t>
    </dgm:pt>
    <dgm:pt modelId="{506554D4-962E-4EED-9404-9400C8707D25}" type="sibTrans" cxnId="{F25B28C6-9847-43D2-9354-E874CBCCFE1C}">
      <dgm:prSet/>
      <dgm:spPr/>
      <dgm:t>
        <a:bodyPr/>
        <a:lstStyle/>
        <a:p>
          <a:endParaRPr lang="en-US"/>
        </a:p>
      </dgm:t>
    </dgm:pt>
    <dgm:pt modelId="{EABC2E90-97DF-4E19-88F5-8DCC0EBB4581}">
      <dgm:prSet/>
      <dgm:spPr/>
      <dgm:t>
        <a:bodyPr/>
        <a:lstStyle/>
        <a:p>
          <a:r>
            <a:rPr lang="zh-TW"/>
            <a:t>Train on more 2022 data</a:t>
          </a:r>
          <a:endParaRPr lang="en-US"/>
        </a:p>
      </dgm:t>
    </dgm:pt>
    <dgm:pt modelId="{5758DF57-3FF7-4968-A656-5DAA5547BC6A}" type="parTrans" cxnId="{79DF710E-0838-470E-9AF9-93723AE95922}">
      <dgm:prSet/>
      <dgm:spPr/>
      <dgm:t>
        <a:bodyPr/>
        <a:lstStyle/>
        <a:p>
          <a:endParaRPr lang="en-US"/>
        </a:p>
      </dgm:t>
    </dgm:pt>
    <dgm:pt modelId="{A9BD11FD-4FDF-443C-919F-B20371AEDBE3}" type="sibTrans" cxnId="{79DF710E-0838-470E-9AF9-93723AE95922}">
      <dgm:prSet/>
      <dgm:spPr/>
      <dgm:t>
        <a:bodyPr/>
        <a:lstStyle/>
        <a:p>
          <a:endParaRPr lang="en-US"/>
        </a:p>
      </dgm:t>
    </dgm:pt>
    <dgm:pt modelId="{76B282B0-B096-444D-9BE5-949E4A2BD4D2}">
      <dgm:prSet/>
      <dgm:spPr/>
      <dgm:t>
        <a:bodyPr/>
        <a:lstStyle/>
        <a:p>
          <a:r>
            <a:rPr lang="zh-TW"/>
            <a:t>Explore random forest with better device</a:t>
          </a:r>
          <a:endParaRPr lang="en-US"/>
        </a:p>
      </dgm:t>
    </dgm:pt>
    <dgm:pt modelId="{149B8A02-82C9-45AA-8ED6-C2DDF692F8CE}" type="parTrans" cxnId="{C0A729CF-3387-4234-99B7-B932CD2476EF}">
      <dgm:prSet/>
      <dgm:spPr/>
      <dgm:t>
        <a:bodyPr/>
        <a:lstStyle/>
        <a:p>
          <a:endParaRPr lang="en-US"/>
        </a:p>
      </dgm:t>
    </dgm:pt>
    <dgm:pt modelId="{28E034DB-4364-44BC-8A60-81E9C8AF963D}" type="sibTrans" cxnId="{C0A729CF-3387-4234-99B7-B932CD2476EF}">
      <dgm:prSet/>
      <dgm:spPr/>
      <dgm:t>
        <a:bodyPr/>
        <a:lstStyle/>
        <a:p>
          <a:endParaRPr lang="en-US"/>
        </a:p>
      </dgm:t>
    </dgm:pt>
    <dgm:pt modelId="{E0E99933-8310-40BE-A839-F17C7209565D}">
      <dgm:prSet/>
      <dgm:spPr/>
      <dgm:t>
        <a:bodyPr/>
        <a:lstStyle/>
        <a:p>
          <a:r>
            <a:rPr lang="zh-TW"/>
            <a:t>Explore more neural network models</a:t>
          </a:r>
          <a:endParaRPr lang="en-US"/>
        </a:p>
      </dgm:t>
    </dgm:pt>
    <dgm:pt modelId="{5D05BE08-933E-40D0-9CD7-95084D5EDBC5}" type="parTrans" cxnId="{4DDFA27F-D16D-4E9F-9150-78C4AFCB70FD}">
      <dgm:prSet/>
      <dgm:spPr/>
      <dgm:t>
        <a:bodyPr/>
        <a:lstStyle/>
        <a:p>
          <a:endParaRPr lang="en-US"/>
        </a:p>
      </dgm:t>
    </dgm:pt>
    <dgm:pt modelId="{4E738265-4C89-4AD1-B4CF-DE99D2E01AAE}" type="sibTrans" cxnId="{4DDFA27F-D16D-4E9F-9150-78C4AFCB70FD}">
      <dgm:prSet/>
      <dgm:spPr/>
      <dgm:t>
        <a:bodyPr/>
        <a:lstStyle/>
        <a:p>
          <a:endParaRPr lang="en-US"/>
        </a:p>
      </dgm:t>
    </dgm:pt>
    <dgm:pt modelId="{D4D68479-C3B5-4550-A5E1-6C3EF7ECE8CB}">
      <dgm:prSet/>
      <dgm:spPr/>
      <dgm:t>
        <a:bodyPr/>
        <a:lstStyle/>
        <a:p>
          <a:r>
            <a:rPr lang="zh-TW"/>
            <a:t>Finish the front end application</a:t>
          </a:r>
          <a:endParaRPr lang="en-US"/>
        </a:p>
      </dgm:t>
    </dgm:pt>
    <dgm:pt modelId="{C023A7CA-570E-4BA9-8C54-79E7F9C881BD}" type="parTrans" cxnId="{E855E342-35E1-499D-B3E7-8DC8B4307B9A}">
      <dgm:prSet/>
      <dgm:spPr/>
      <dgm:t>
        <a:bodyPr/>
        <a:lstStyle/>
        <a:p>
          <a:endParaRPr lang="en-US"/>
        </a:p>
      </dgm:t>
    </dgm:pt>
    <dgm:pt modelId="{B306B3C4-EAA2-44C8-A710-EEAB9CA90282}" type="sibTrans" cxnId="{E855E342-35E1-499D-B3E7-8DC8B4307B9A}">
      <dgm:prSet/>
      <dgm:spPr/>
      <dgm:t>
        <a:bodyPr/>
        <a:lstStyle/>
        <a:p>
          <a:endParaRPr lang="en-US"/>
        </a:p>
      </dgm:t>
    </dgm:pt>
    <dgm:pt modelId="{71066C4B-BE95-4D95-8D29-C6FF66DB7AC8}">
      <dgm:prSet/>
      <dgm:spPr/>
      <dgm:t>
        <a:bodyPr/>
        <a:lstStyle/>
        <a:p>
          <a:r>
            <a:rPr lang="zh-TW"/>
            <a:t>Submit the result to the competition</a:t>
          </a:r>
          <a:endParaRPr lang="en-US"/>
        </a:p>
      </dgm:t>
    </dgm:pt>
    <dgm:pt modelId="{14BA88D2-5573-4432-ABE3-0DCE3E250C2D}" type="parTrans" cxnId="{7F749C1C-D9B3-4A93-A89B-2DD19C2EE4A1}">
      <dgm:prSet/>
      <dgm:spPr/>
      <dgm:t>
        <a:bodyPr/>
        <a:lstStyle/>
        <a:p>
          <a:endParaRPr lang="en-US"/>
        </a:p>
      </dgm:t>
    </dgm:pt>
    <dgm:pt modelId="{40272111-3C8C-4E9B-8E5D-A3F70147DA09}" type="sibTrans" cxnId="{7F749C1C-D9B3-4A93-A89B-2DD19C2EE4A1}">
      <dgm:prSet/>
      <dgm:spPr/>
      <dgm:t>
        <a:bodyPr/>
        <a:lstStyle/>
        <a:p>
          <a:endParaRPr lang="en-US"/>
        </a:p>
      </dgm:t>
    </dgm:pt>
    <dgm:pt modelId="{DED73F31-5185-4C81-93BF-6FF7DCF56544}" type="pres">
      <dgm:prSet presAssocID="{31ADAA8A-40B5-4B1A-AAAB-83B614A633AC}" presName="root" presStyleCnt="0">
        <dgm:presLayoutVars>
          <dgm:dir/>
          <dgm:resizeHandles val="exact"/>
        </dgm:presLayoutVars>
      </dgm:prSet>
      <dgm:spPr/>
    </dgm:pt>
    <dgm:pt modelId="{C6C22BF2-B9AD-428F-ADDC-E08F41830324}" type="pres">
      <dgm:prSet presAssocID="{31ADAA8A-40B5-4B1A-AAAB-83B614A633AC}" presName="container" presStyleCnt="0">
        <dgm:presLayoutVars>
          <dgm:dir/>
          <dgm:resizeHandles val="exact"/>
        </dgm:presLayoutVars>
      </dgm:prSet>
      <dgm:spPr/>
    </dgm:pt>
    <dgm:pt modelId="{65160957-19D5-45E1-BF56-59DA3556CD4C}" type="pres">
      <dgm:prSet presAssocID="{11FB110F-DC58-4EE6-B564-CC7BBDF4009D}" presName="compNode" presStyleCnt="0"/>
      <dgm:spPr/>
    </dgm:pt>
    <dgm:pt modelId="{BD3660C6-24F6-415D-9244-B00E8DEB834B}" type="pres">
      <dgm:prSet presAssocID="{11FB110F-DC58-4EE6-B564-CC7BBDF4009D}" presName="iconBgRect" presStyleLbl="bgShp" presStyleIdx="0" presStyleCnt="8"/>
      <dgm:spPr/>
    </dgm:pt>
    <dgm:pt modelId="{9F6176CE-ADD4-471A-ABF5-C87B6481CC31}" type="pres">
      <dgm:prSet presAssocID="{11FB110F-DC58-4EE6-B564-CC7BBDF4009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1BFAFF5-AD44-4919-A83A-B84ABBC03654}" type="pres">
      <dgm:prSet presAssocID="{11FB110F-DC58-4EE6-B564-CC7BBDF4009D}" presName="spaceRect" presStyleCnt="0"/>
      <dgm:spPr/>
    </dgm:pt>
    <dgm:pt modelId="{12CD723A-1CFB-4C99-8585-4C0786F28723}" type="pres">
      <dgm:prSet presAssocID="{11FB110F-DC58-4EE6-B564-CC7BBDF4009D}" presName="textRect" presStyleLbl="revTx" presStyleIdx="0" presStyleCnt="8">
        <dgm:presLayoutVars>
          <dgm:chMax val="1"/>
          <dgm:chPref val="1"/>
        </dgm:presLayoutVars>
      </dgm:prSet>
      <dgm:spPr/>
    </dgm:pt>
    <dgm:pt modelId="{9CF2EEDA-A0BE-4F4F-ABC8-701E9DC9CB84}" type="pres">
      <dgm:prSet presAssocID="{0D618BE0-DA1B-4FCD-B749-9E1CF81B05D8}" presName="sibTrans" presStyleLbl="sibTrans2D1" presStyleIdx="0" presStyleCnt="0"/>
      <dgm:spPr/>
    </dgm:pt>
    <dgm:pt modelId="{28F5D3A9-AFD5-4A01-ACB8-9C75AE4684A0}" type="pres">
      <dgm:prSet presAssocID="{19CCB46B-6E8E-47DE-B51B-49ACF4E366C0}" presName="compNode" presStyleCnt="0"/>
      <dgm:spPr/>
    </dgm:pt>
    <dgm:pt modelId="{9A2AC2F2-B377-40E7-82CA-94B1B810B63D}" type="pres">
      <dgm:prSet presAssocID="{19CCB46B-6E8E-47DE-B51B-49ACF4E366C0}" presName="iconBgRect" presStyleLbl="bgShp" presStyleIdx="1" presStyleCnt="8"/>
      <dgm:spPr/>
    </dgm:pt>
    <dgm:pt modelId="{81803245-7247-4A78-898F-A3B0C56EECF7}" type="pres">
      <dgm:prSet presAssocID="{19CCB46B-6E8E-47DE-B51B-49ACF4E366C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F5E0E50-C651-462B-AE38-C56ABC084D97}" type="pres">
      <dgm:prSet presAssocID="{19CCB46B-6E8E-47DE-B51B-49ACF4E366C0}" presName="spaceRect" presStyleCnt="0"/>
      <dgm:spPr/>
    </dgm:pt>
    <dgm:pt modelId="{CC5217F4-AFDB-4CFF-8749-DBB19661B97E}" type="pres">
      <dgm:prSet presAssocID="{19CCB46B-6E8E-47DE-B51B-49ACF4E366C0}" presName="textRect" presStyleLbl="revTx" presStyleIdx="1" presStyleCnt="8">
        <dgm:presLayoutVars>
          <dgm:chMax val="1"/>
          <dgm:chPref val="1"/>
        </dgm:presLayoutVars>
      </dgm:prSet>
      <dgm:spPr/>
    </dgm:pt>
    <dgm:pt modelId="{64444F3D-8FA7-4647-A49B-2E73A4957F59}" type="pres">
      <dgm:prSet presAssocID="{A9E22061-C5DC-4A54-BD3B-EF647A5CAC3A}" presName="sibTrans" presStyleLbl="sibTrans2D1" presStyleIdx="0" presStyleCnt="0"/>
      <dgm:spPr/>
    </dgm:pt>
    <dgm:pt modelId="{A2D0557E-0C38-459A-892F-A5A1ABF2DC5E}" type="pres">
      <dgm:prSet presAssocID="{C2C0747A-6853-440E-8F99-56E8AF7BE26F}" presName="compNode" presStyleCnt="0"/>
      <dgm:spPr/>
    </dgm:pt>
    <dgm:pt modelId="{E803812D-CB12-4219-9DEB-D3461F25C426}" type="pres">
      <dgm:prSet presAssocID="{C2C0747A-6853-440E-8F99-56E8AF7BE26F}" presName="iconBgRect" presStyleLbl="bgShp" presStyleIdx="2" presStyleCnt="8"/>
      <dgm:spPr/>
    </dgm:pt>
    <dgm:pt modelId="{08F83BA9-0619-4AA2-A65D-DECB4922E179}" type="pres">
      <dgm:prSet presAssocID="{C2C0747A-6853-440E-8F99-56E8AF7BE26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2EDDCCD-D432-483B-916B-1A1C606AA179}" type="pres">
      <dgm:prSet presAssocID="{C2C0747A-6853-440E-8F99-56E8AF7BE26F}" presName="spaceRect" presStyleCnt="0"/>
      <dgm:spPr/>
    </dgm:pt>
    <dgm:pt modelId="{E4B5A945-130F-4FEA-BDB5-EE92D919D7A5}" type="pres">
      <dgm:prSet presAssocID="{C2C0747A-6853-440E-8F99-56E8AF7BE26F}" presName="textRect" presStyleLbl="revTx" presStyleIdx="2" presStyleCnt="8">
        <dgm:presLayoutVars>
          <dgm:chMax val="1"/>
          <dgm:chPref val="1"/>
        </dgm:presLayoutVars>
      </dgm:prSet>
      <dgm:spPr/>
    </dgm:pt>
    <dgm:pt modelId="{16789B95-0529-4509-B0EC-66E5B4965F9A}" type="pres">
      <dgm:prSet presAssocID="{506554D4-962E-4EED-9404-9400C8707D25}" presName="sibTrans" presStyleLbl="sibTrans2D1" presStyleIdx="0" presStyleCnt="0"/>
      <dgm:spPr/>
    </dgm:pt>
    <dgm:pt modelId="{0D23E148-B8ED-46DB-BF5E-31DD05F09A3D}" type="pres">
      <dgm:prSet presAssocID="{EABC2E90-97DF-4E19-88F5-8DCC0EBB4581}" presName="compNode" presStyleCnt="0"/>
      <dgm:spPr/>
    </dgm:pt>
    <dgm:pt modelId="{F0288111-B8B7-4828-8487-D30357E81EB0}" type="pres">
      <dgm:prSet presAssocID="{EABC2E90-97DF-4E19-88F5-8DCC0EBB4581}" presName="iconBgRect" presStyleLbl="bgShp" presStyleIdx="3" presStyleCnt="8"/>
      <dgm:spPr/>
    </dgm:pt>
    <dgm:pt modelId="{E8F61B4F-99DB-41D9-94D9-CB16C7AB2574}" type="pres">
      <dgm:prSet presAssocID="{EABC2E90-97DF-4E19-88F5-8DCC0EBB458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B5EBFCC9-EA4B-4C83-B396-865A61281C5F}" type="pres">
      <dgm:prSet presAssocID="{EABC2E90-97DF-4E19-88F5-8DCC0EBB4581}" presName="spaceRect" presStyleCnt="0"/>
      <dgm:spPr/>
    </dgm:pt>
    <dgm:pt modelId="{7784664D-C9CC-4142-BCBA-A84F99EC71B9}" type="pres">
      <dgm:prSet presAssocID="{EABC2E90-97DF-4E19-88F5-8DCC0EBB4581}" presName="textRect" presStyleLbl="revTx" presStyleIdx="3" presStyleCnt="8">
        <dgm:presLayoutVars>
          <dgm:chMax val="1"/>
          <dgm:chPref val="1"/>
        </dgm:presLayoutVars>
      </dgm:prSet>
      <dgm:spPr/>
    </dgm:pt>
    <dgm:pt modelId="{7D309945-5EE5-4472-8201-3463B60DF16D}" type="pres">
      <dgm:prSet presAssocID="{A9BD11FD-4FDF-443C-919F-B20371AEDBE3}" presName="sibTrans" presStyleLbl="sibTrans2D1" presStyleIdx="0" presStyleCnt="0"/>
      <dgm:spPr/>
    </dgm:pt>
    <dgm:pt modelId="{D3362640-D1E3-4B2C-B714-4BF8B0F8E099}" type="pres">
      <dgm:prSet presAssocID="{76B282B0-B096-444D-9BE5-949E4A2BD4D2}" presName="compNode" presStyleCnt="0"/>
      <dgm:spPr/>
    </dgm:pt>
    <dgm:pt modelId="{2089B769-417D-4834-A151-A952F7D5998E}" type="pres">
      <dgm:prSet presAssocID="{76B282B0-B096-444D-9BE5-949E4A2BD4D2}" presName="iconBgRect" presStyleLbl="bgShp" presStyleIdx="4" presStyleCnt="8"/>
      <dgm:spPr/>
    </dgm:pt>
    <dgm:pt modelId="{D6DEE4C5-EBB8-494A-9E91-5F29A446C9CC}" type="pres">
      <dgm:prSet presAssocID="{76B282B0-B096-444D-9BE5-949E4A2BD4D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2F53BB2-850D-4A2E-B0E3-63BB0776CD58}" type="pres">
      <dgm:prSet presAssocID="{76B282B0-B096-444D-9BE5-949E4A2BD4D2}" presName="spaceRect" presStyleCnt="0"/>
      <dgm:spPr/>
    </dgm:pt>
    <dgm:pt modelId="{E3F65CC0-BC41-4D65-8869-69085CFABCF1}" type="pres">
      <dgm:prSet presAssocID="{76B282B0-B096-444D-9BE5-949E4A2BD4D2}" presName="textRect" presStyleLbl="revTx" presStyleIdx="4" presStyleCnt="8">
        <dgm:presLayoutVars>
          <dgm:chMax val="1"/>
          <dgm:chPref val="1"/>
        </dgm:presLayoutVars>
      </dgm:prSet>
      <dgm:spPr/>
    </dgm:pt>
    <dgm:pt modelId="{D03208B9-48E4-4063-8265-922A1FDA5B78}" type="pres">
      <dgm:prSet presAssocID="{28E034DB-4364-44BC-8A60-81E9C8AF963D}" presName="sibTrans" presStyleLbl="sibTrans2D1" presStyleIdx="0" presStyleCnt="0"/>
      <dgm:spPr/>
    </dgm:pt>
    <dgm:pt modelId="{19A4B4E1-7BD4-4DE9-A7F8-1C442450275E}" type="pres">
      <dgm:prSet presAssocID="{E0E99933-8310-40BE-A839-F17C7209565D}" presName="compNode" presStyleCnt="0"/>
      <dgm:spPr/>
    </dgm:pt>
    <dgm:pt modelId="{28A0FD94-D504-441A-99C5-99793E4F9DB8}" type="pres">
      <dgm:prSet presAssocID="{E0E99933-8310-40BE-A839-F17C7209565D}" presName="iconBgRect" presStyleLbl="bgShp" presStyleIdx="5" presStyleCnt="8"/>
      <dgm:spPr/>
    </dgm:pt>
    <dgm:pt modelId="{B22B875F-FC68-479B-A415-5C3EBF025410}" type="pres">
      <dgm:prSet presAssocID="{E0E99933-8310-40BE-A839-F17C7209565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A4158A-3030-4A89-B1F3-6DFD668666A3}" type="pres">
      <dgm:prSet presAssocID="{E0E99933-8310-40BE-A839-F17C7209565D}" presName="spaceRect" presStyleCnt="0"/>
      <dgm:spPr/>
    </dgm:pt>
    <dgm:pt modelId="{C1C857B1-659A-4BB7-A9A0-CD3BDA4552F8}" type="pres">
      <dgm:prSet presAssocID="{E0E99933-8310-40BE-A839-F17C7209565D}" presName="textRect" presStyleLbl="revTx" presStyleIdx="5" presStyleCnt="8">
        <dgm:presLayoutVars>
          <dgm:chMax val="1"/>
          <dgm:chPref val="1"/>
        </dgm:presLayoutVars>
      </dgm:prSet>
      <dgm:spPr/>
    </dgm:pt>
    <dgm:pt modelId="{E669C411-F052-46EB-A1D1-58E41E1BF6B8}" type="pres">
      <dgm:prSet presAssocID="{4E738265-4C89-4AD1-B4CF-DE99D2E01AAE}" presName="sibTrans" presStyleLbl="sibTrans2D1" presStyleIdx="0" presStyleCnt="0"/>
      <dgm:spPr/>
    </dgm:pt>
    <dgm:pt modelId="{CD7D2AD9-1FEA-4EAE-8433-4A1D3E98355C}" type="pres">
      <dgm:prSet presAssocID="{D4D68479-C3B5-4550-A5E1-6C3EF7ECE8CB}" presName="compNode" presStyleCnt="0"/>
      <dgm:spPr/>
    </dgm:pt>
    <dgm:pt modelId="{489A9FE6-9023-460E-9D41-32ACBB41A145}" type="pres">
      <dgm:prSet presAssocID="{D4D68479-C3B5-4550-A5E1-6C3EF7ECE8CB}" presName="iconBgRect" presStyleLbl="bgShp" presStyleIdx="6" presStyleCnt="8"/>
      <dgm:spPr/>
    </dgm:pt>
    <dgm:pt modelId="{5CF1BE5F-DBD0-4F06-957F-EA5F43985847}" type="pres">
      <dgm:prSet presAssocID="{D4D68479-C3B5-4550-A5E1-6C3EF7ECE8C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9784FA1-8A48-4275-9966-76E66F2DBB96}" type="pres">
      <dgm:prSet presAssocID="{D4D68479-C3B5-4550-A5E1-6C3EF7ECE8CB}" presName="spaceRect" presStyleCnt="0"/>
      <dgm:spPr/>
    </dgm:pt>
    <dgm:pt modelId="{8E839BE4-F226-4E68-A93C-6AADD6EF0004}" type="pres">
      <dgm:prSet presAssocID="{D4D68479-C3B5-4550-A5E1-6C3EF7ECE8CB}" presName="textRect" presStyleLbl="revTx" presStyleIdx="6" presStyleCnt="8">
        <dgm:presLayoutVars>
          <dgm:chMax val="1"/>
          <dgm:chPref val="1"/>
        </dgm:presLayoutVars>
      </dgm:prSet>
      <dgm:spPr/>
    </dgm:pt>
    <dgm:pt modelId="{D0EC3ABF-16C4-4E52-826F-9B723D90A242}" type="pres">
      <dgm:prSet presAssocID="{B306B3C4-EAA2-44C8-A710-EEAB9CA90282}" presName="sibTrans" presStyleLbl="sibTrans2D1" presStyleIdx="0" presStyleCnt="0"/>
      <dgm:spPr/>
    </dgm:pt>
    <dgm:pt modelId="{16E49B1B-4A4C-48A4-8F61-8E755F6DD1CD}" type="pres">
      <dgm:prSet presAssocID="{71066C4B-BE95-4D95-8D29-C6FF66DB7AC8}" presName="compNode" presStyleCnt="0"/>
      <dgm:spPr/>
    </dgm:pt>
    <dgm:pt modelId="{13840C66-9D2E-4736-9DE3-DA2F23B6E8A9}" type="pres">
      <dgm:prSet presAssocID="{71066C4B-BE95-4D95-8D29-C6FF66DB7AC8}" presName="iconBgRect" presStyleLbl="bgShp" presStyleIdx="7" presStyleCnt="8"/>
      <dgm:spPr/>
    </dgm:pt>
    <dgm:pt modelId="{F4469256-79E1-45D8-8DE5-6759BFAB7614}" type="pres">
      <dgm:prSet presAssocID="{71066C4B-BE95-4D95-8D29-C6FF66DB7AC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CE3ABEF6-F5BC-4E3F-A6F2-B27C4AC44365}" type="pres">
      <dgm:prSet presAssocID="{71066C4B-BE95-4D95-8D29-C6FF66DB7AC8}" presName="spaceRect" presStyleCnt="0"/>
      <dgm:spPr/>
    </dgm:pt>
    <dgm:pt modelId="{DEAE13BC-BB1A-41EF-8BF4-DACF8CBC0276}" type="pres">
      <dgm:prSet presAssocID="{71066C4B-BE95-4D95-8D29-C6FF66DB7AC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71E29308-2672-4759-82A5-D0E1C472728F}" type="presOf" srcId="{71066C4B-BE95-4D95-8D29-C6FF66DB7AC8}" destId="{DEAE13BC-BB1A-41EF-8BF4-DACF8CBC0276}" srcOrd="0" destOrd="0" presId="urn:microsoft.com/office/officeart/2018/2/layout/IconCircleList"/>
    <dgm:cxn modelId="{79DF710E-0838-470E-9AF9-93723AE95922}" srcId="{31ADAA8A-40B5-4B1A-AAAB-83B614A633AC}" destId="{EABC2E90-97DF-4E19-88F5-8DCC0EBB4581}" srcOrd="3" destOrd="0" parTransId="{5758DF57-3FF7-4968-A656-5DAA5547BC6A}" sibTransId="{A9BD11FD-4FDF-443C-919F-B20371AEDBE3}"/>
    <dgm:cxn modelId="{2682FE15-B7CE-4588-9D9F-F0AD88D7FD30}" type="presOf" srcId="{76B282B0-B096-444D-9BE5-949E4A2BD4D2}" destId="{E3F65CC0-BC41-4D65-8869-69085CFABCF1}" srcOrd="0" destOrd="0" presId="urn:microsoft.com/office/officeart/2018/2/layout/IconCircleList"/>
    <dgm:cxn modelId="{CCBB2E19-E462-4F66-A32A-64F8832992DE}" type="presOf" srcId="{C2C0747A-6853-440E-8F99-56E8AF7BE26F}" destId="{E4B5A945-130F-4FEA-BDB5-EE92D919D7A5}" srcOrd="0" destOrd="0" presId="urn:microsoft.com/office/officeart/2018/2/layout/IconCircleList"/>
    <dgm:cxn modelId="{7F749C1C-D9B3-4A93-A89B-2DD19C2EE4A1}" srcId="{31ADAA8A-40B5-4B1A-AAAB-83B614A633AC}" destId="{71066C4B-BE95-4D95-8D29-C6FF66DB7AC8}" srcOrd="7" destOrd="0" parTransId="{14BA88D2-5573-4432-ABE3-0DCE3E250C2D}" sibTransId="{40272111-3C8C-4E9B-8E5D-A3F70147DA09}"/>
    <dgm:cxn modelId="{A65A0821-85D7-4DC1-A3ED-1CBA33A2E01A}" type="presOf" srcId="{B306B3C4-EAA2-44C8-A710-EEAB9CA90282}" destId="{D0EC3ABF-16C4-4E52-826F-9B723D90A242}" srcOrd="0" destOrd="0" presId="urn:microsoft.com/office/officeart/2018/2/layout/IconCircleList"/>
    <dgm:cxn modelId="{5CF8AB27-7F87-4377-90F3-314871FE99C1}" type="presOf" srcId="{0D618BE0-DA1B-4FCD-B749-9E1CF81B05D8}" destId="{9CF2EEDA-A0BE-4F4F-ABC8-701E9DC9CB84}" srcOrd="0" destOrd="0" presId="urn:microsoft.com/office/officeart/2018/2/layout/IconCircleList"/>
    <dgm:cxn modelId="{19EC3828-E962-441C-B22B-03EAD847AC5A}" type="presOf" srcId="{E0E99933-8310-40BE-A839-F17C7209565D}" destId="{C1C857B1-659A-4BB7-A9A0-CD3BDA4552F8}" srcOrd="0" destOrd="0" presId="urn:microsoft.com/office/officeart/2018/2/layout/IconCircleList"/>
    <dgm:cxn modelId="{E855E342-35E1-499D-B3E7-8DC8B4307B9A}" srcId="{31ADAA8A-40B5-4B1A-AAAB-83B614A633AC}" destId="{D4D68479-C3B5-4550-A5E1-6C3EF7ECE8CB}" srcOrd="6" destOrd="0" parTransId="{C023A7CA-570E-4BA9-8C54-79E7F9C881BD}" sibTransId="{B306B3C4-EAA2-44C8-A710-EEAB9CA90282}"/>
    <dgm:cxn modelId="{A138F84D-F5C0-441F-9165-339A9387F0A2}" srcId="{31ADAA8A-40B5-4B1A-AAAB-83B614A633AC}" destId="{19CCB46B-6E8E-47DE-B51B-49ACF4E366C0}" srcOrd="1" destOrd="0" parTransId="{7272294D-EEFE-471C-A9E1-B7E87CE98196}" sibTransId="{A9E22061-C5DC-4A54-BD3B-EF647A5CAC3A}"/>
    <dgm:cxn modelId="{9E40924F-2119-4C87-A14A-DAF125D55CCD}" type="presOf" srcId="{31ADAA8A-40B5-4B1A-AAAB-83B614A633AC}" destId="{DED73F31-5185-4C81-93BF-6FF7DCF56544}" srcOrd="0" destOrd="0" presId="urn:microsoft.com/office/officeart/2018/2/layout/IconCircleList"/>
    <dgm:cxn modelId="{C0899859-8A09-4886-887B-8A050E4D8834}" type="presOf" srcId="{4E738265-4C89-4AD1-B4CF-DE99D2E01AAE}" destId="{E669C411-F052-46EB-A1D1-58E41E1BF6B8}" srcOrd="0" destOrd="0" presId="urn:microsoft.com/office/officeart/2018/2/layout/IconCircleList"/>
    <dgm:cxn modelId="{62257D7D-2894-414F-926A-3150B9441A81}" type="presOf" srcId="{A9BD11FD-4FDF-443C-919F-B20371AEDBE3}" destId="{7D309945-5EE5-4472-8201-3463B60DF16D}" srcOrd="0" destOrd="0" presId="urn:microsoft.com/office/officeart/2018/2/layout/IconCircleList"/>
    <dgm:cxn modelId="{4DDFA27F-D16D-4E9F-9150-78C4AFCB70FD}" srcId="{31ADAA8A-40B5-4B1A-AAAB-83B614A633AC}" destId="{E0E99933-8310-40BE-A839-F17C7209565D}" srcOrd="5" destOrd="0" parTransId="{5D05BE08-933E-40D0-9CD7-95084D5EDBC5}" sibTransId="{4E738265-4C89-4AD1-B4CF-DE99D2E01AAE}"/>
    <dgm:cxn modelId="{936BAA89-1C8C-4FC6-9A3D-A39C0F944D8D}" type="presOf" srcId="{D4D68479-C3B5-4550-A5E1-6C3EF7ECE8CB}" destId="{8E839BE4-F226-4E68-A93C-6AADD6EF0004}" srcOrd="0" destOrd="0" presId="urn:microsoft.com/office/officeart/2018/2/layout/IconCircleList"/>
    <dgm:cxn modelId="{37046992-C530-4DC8-8813-1C7C6DFC5F05}" type="presOf" srcId="{506554D4-962E-4EED-9404-9400C8707D25}" destId="{16789B95-0529-4509-B0EC-66E5B4965F9A}" srcOrd="0" destOrd="0" presId="urn:microsoft.com/office/officeart/2018/2/layout/IconCircleList"/>
    <dgm:cxn modelId="{3668CA99-75BA-430B-87A8-6CCA3C80B5C4}" type="presOf" srcId="{11FB110F-DC58-4EE6-B564-CC7BBDF4009D}" destId="{12CD723A-1CFB-4C99-8585-4C0786F28723}" srcOrd="0" destOrd="0" presId="urn:microsoft.com/office/officeart/2018/2/layout/IconCircleList"/>
    <dgm:cxn modelId="{C80F789A-5BE6-4DD9-B701-88B15ED5FBC9}" type="presOf" srcId="{28E034DB-4364-44BC-8A60-81E9C8AF963D}" destId="{D03208B9-48E4-4063-8265-922A1FDA5B78}" srcOrd="0" destOrd="0" presId="urn:microsoft.com/office/officeart/2018/2/layout/IconCircleList"/>
    <dgm:cxn modelId="{FC8C0CA6-1089-4DF8-8925-E2BB08D5F2C5}" type="presOf" srcId="{19CCB46B-6E8E-47DE-B51B-49ACF4E366C0}" destId="{CC5217F4-AFDB-4CFF-8749-DBB19661B97E}" srcOrd="0" destOrd="0" presId="urn:microsoft.com/office/officeart/2018/2/layout/IconCircleList"/>
    <dgm:cxn modelId="{F25B28C6-9847-43D2-9354-E874CBCCFE1C}" srcId="{31ADAA8A-40B5-4B1A-AAAB-83B614A633AC}" destId="{C2C0747A-6853-440E-8F99-56E8AF7BE26F}" srcOrd="2" destOrd="0" parTransId="{74581824-B404-42DB-BDD4-F91E5C7495E5}" sibTransId="{506554D4-962E-4EED-9404-9400C8707D25}"/>
    <dgm:cxn modelId="{C0A729CF-3387-4234-99B7-B932CD2476EF}" srcId="{31ADAA8A-40B5-4B1A-AAAB-83B614A633AC}" destId="{76B282B0-B096-444D-9BE5-949E4A2BD4D2}" srcOrd="4" destOrd="0" parTransId="{149B8A02-82C9-45AA-8ED6-C2DDF692F8CE}" sibTransId="{28E034DB-4364-44BC-8A60-81E9C8AF963D}"/>
    <dgm:cxn modelId="{172E8FD1-31A5-46A9-A153-6DD720D66A6A}" type="presOf" srcId="{A9E22061-C5DC-4A54-BD3B-EF647A5CAC3A}" destId="{64444F3D-8FA7-4647-A49B-2E73A4957F59}" srcOrd="0" destOrd="0" presId="urn:microsoft.com/office/officeart/2018/2/layout/IconCircleList"/>
    <dgm:cxn modelId="{9A3C1DE3-50BA-4549-9196-DC92781E9988}" type="presOf" srcId="{EABC2E90-97DF-4E19-88F5-8DCC0EBB4581}" destId="{7784664D-C9CC-4142-BCBA-A84F99EC71B9}" srcOrd="0" destOrd="0" presId="urn:microsoft.com/office/officeart/2018/2/layout/IconCircleList"/>
    <dgm:cxn modelId="{233030FC-AA29-4FCC-8747-9D771D637604}" srcId="{31ADAA8A-40B5-4B1A-AAAB-83B614A633AC}" destId="{11FB110F-DC58-4EE6-B564-CC7BBDF4009D}" srcOrd="0" destOrd="0" parTransId="{52BD08FD-F542-4898-AAC5-3E438523A5B3}" sibTransId="{0D618BE0-DA1B-4FCD-B749-9E1CF81B05D8}"/>
    <dgm:cxn modelId="{FB00FBE1-2F98-429C-AD76-6EBBDA5DE290}" type="presParOf" srcId="{DED73F31-5185-4C81-93BF-6FF7DCF56544}" destId="{C6C22BF2-B9AD-428F-ADDC-E08F41830324}" srcOrd="0" destOrd="0" presId="urn:microsoft.com/office/officeart/2018/2/layout/IconCircleList"/>
    <dgm:cxn modelId="{4BEC9425-2BB2-456C-9ECE-E41BD91212A6}" type="presParOf" srcId="{C6C22BF2-B9AD-428F-ADDC-E08F41830324}" destId="{65160957-19D5-45E1-BF56-59DA3556CD4C}" srcOrd="0" destOrd="0" presId="urn:microsoft.com/office/officeart/2018/2/layout/IconCircleList"/>
    <dgm:cxn modelId="{7F3119BD-529D-483F-AA10-C0C1F53DAFEF}" type="presParOf" srcId="{65160957-19D5-45E1-BF56-59DA3556CD4C}" destId="{BD3660C6-24F6-415D-9244-B00E8DEB834B}" srcOrd="0" destOrd="0" presId="urn:microsoft.com/office/officeart/2018/2/layout/IconCircleList"/>
    <dgm:cxn modelId="{E8B43627-D8B4-4739-8047-BDDD2E0B1A95}" type="presParOf" srcId="{65160957-19D5-45E1-BF56-59DA3556CD4C}" destId="{9F6176CE-ADD4-471A-ABF5-C87B6481CC31}" srcOrd="1" destOrd="0" presId="urn:microsoft.com/office/officeart/2018/2/layout/IconCircleList"/>
    <dgm:cxn modelId="{C190E2D0-0521-4266-AE4C-661318DF81F8}" type="presParOf" srcId="{65160957-19D5-45E1-BF56-59DA3556CD4C}" destId="{31BFAFF5-AD44-4919-A83A-B84ABBC03654}" srcOrd="2" destOrd="0" presId="urn:microsoft.com/office/officeart/2018/2/layout/IconCircleList"/>
    <dgm:cxn modelId="{915B9527-E6DA-458B-98A0-AB0E1113C57A}" type="presParOf" srcId="{65160957-19D5-45E1-BF56-59DA3556CD4C}" destId="{12CD723A-1CFB-4C99-8585-4C0786F28723}" srcOrd="3" destOrd="0" presId="urn:microsoft.com/office/officeart/2018/2/layout/IconCircleList"/>
    <dgm:cxn modelId="{DB2EF626-02EB-4D85-9F09-E4BD9A45CDCE}" type="presParOf" srcId="{C6C22BF2-B9AD-428F-ADDC-E08F41830324}" destId="{9CF2EEDA-A0BE-4F4F-ABC8-701E9DC9CB84}" srcOrd="1" destOrd="0" presId="urn:microsoft.com/office/officeart/2018/2/layout/IconCircleList"/>
    <dgm:cxn modelId="{DAA9794D-7993-4F60-85C1-F8BA851A9A6C}" type="presParOf" srcId="{C6C22BF2-B9AD-428F-ADDC-E08F41830324}" destId="{28F5D3A9-AFD5-4A01-ACB8-9C75AE4684A0}" srcOrd="2" destOrd="0" presId="urn:microsoft.com/office/officeart/2018/2/layout/IconCircleList"/>
    <dgm:cxn modelId="{A639721A-7653-4C35-A8D4-6FE328034562}" type="presParOf" srcId="{28F5D3A9-AFD5-4A01-ACB8-9C75AE4684A0}" destId="{9A2AC2F2-B377-40E7-82CA-94B1B810B63D}" srcOrd="0" destOrd="0" presId="urn:microsoft.com/office/officeart/2018/2/layout/IconCircleList"/>
    <dgm:cxn modelId="{F2E3CD95-20AA-4830-ACFA-71F93A218479}" type="presParOf" srcId="{28F5D3A9-AFD5-4A01-ACB8-9C75AE4684A0}" destId="{81803245-7247-4A78-898F-A3B0C56EECF7}" srcOrd="1" destOrd="0" presId="urn:microsoft.com/office/officeart/2018/2/layout/IconCircleList"/>
    <dgm:cxn modelId="{E1303118-C4EF-4FE4-82C2-556D4F6B95A5}" type="presParOf" srcId="{28F5D3A9-AFD5-4A01-ACB8-9C75AE4684A0}" destId="{4F5E0E50-C651-462B-AE38-C56ABC084D97}" srcOrd="2" destOrd="0" presId="urn:microsoft.com/office/officeart/2018/2/layout/IconCircleList"/>
    <dgm:cxn modelId="{198723DB-E0CF-4BB2-B214-429C162A1C0E}" type="presParOf" srcId="{28F5D3A9-AFD5-4A01-ACB8-9C75AE4684A0}" destId="{CC5217F4-AFDB-4CFF-8749-DBB19661B97E}" srcOrd="3" destOrd="0" presId="urn:microsoft.com/office/officeart/2018/2/layout/IconCircleList"/>
    <dgm:cxn modelId="{788DA207-4F74-4963-9F93-0415639E109B}" type="presParOf" srcId="{C6C22BF2-B9AD-428F-ADDC-E08F41830324}" destId="{64444F3D-8FA7-4647-A49B-2E73A4957F59}" srcOrd="3" destOrd="0" presId="urn:microsoft.com/office/officeart/2018/2/layout/IconCircleList"/>
    <dgm:cxn modelId="{D2D22038-6B6E-4228-BF14-8BA0AF73880D}" type="presParOf" srcId="{C6C22BF2-B9AD-428F-ADDC-E08F41830324}" destId="{A2D0557E-0C38-459A-892F-A5A1ABF2DC5E}" srcOrd="4" destOrd="0" presId="urn:microsoft.com/office/officeart/2018/2/layout/IconCircleList"/>
    <dgm:cxn modelId="{6C9EEE52-A172-4471-A0B7-E15E4EA82EDB}" type="presParOf" srcId="{A2D0557E-0C38-459A-892F-A5A1ABF2DC5E}" destId="{E803812D-CB12-4219-9DEB-D3461F25C426}" srcOrd="0" destOrd="0" presId="urn:microsoft.com/office/officeart/2018/2/layout/IconCircleList"/>
    <dgm:cxn modelId="{B75F3B19-B08F-468C-8228-3B2424709096}" type="presParOf" srcId="{A2D0557E-0C38-459A-892F-A5A1ABF2DC5E}" destId="{08F83BA9-0619-4AA2-A65D-DECB4922E179}" srcOrd="1" destOrd="0" presId="urn:microsoft.com/office/officeart/2018/2/layout/IconCircleList"/>
    <dgm:cxn modelId="{0EB87FE4-1CC6-4879-99FB-0D659134A096}" type="presParOf" srcId="{A2D0557E-0C38-459A-892F-A5A1ABF2DC5E}" destId="{52EDDCCD-D432-483B-916B-1A1C606AA179}" srcOrd="2" destOrd="0" presId="urn:microsoft.com/office/officeart/2018/2/layout/IconCircleList"/>
    <dgm:cxn modelId="{7A18886A-9D2E-4042-AD1A-020AE937720C}" type="presParOf" srcId="{A2D0557E-0C38-459A-892F-A5A1ABF2DC5E}" destId="{E4B5A945-130F-4FEA-BDB5-EE92D919D7A5}" srcOrd="3" destOrd="0" presId="urn:microsoft.com/office/officeart/2018/2/layout/IconCircleList"/>
    <dgm:cxn modelId="{6BB3A7B3-D678-42FE-B26A-57B030CEE0AB}" type="presParOf" srcId="{C6C22BF2-B9AD-428F-ADDC-E08F41830324}" destId="{16789B95-0529-4509-B0EC-66E5B4965F9A}" srcOrd="5" destOrd="0" presId="urn:microsoft.com/office/officeart/2018/2/layout/IconCircleList"/>
    <dgm:cxn modelId="{25B922A3-4F41-499E-A445-F1A104CD52BA}" type="presParOf" srcId="{C6C22BF2-B9AD-428F-ADDC-E08F41830324}" destId="{0D23E148-B8ED-46DB-BF5E-31DD05F09A3D}" srcOrd="6" destOrd="0" presId="urn:microsoft.com/office/officeart/2018/2/layout/IconCircleList"/>
    <dgm:cxn modelId="{FA2B8F33-65E6-4CC8-BC4C-B0DABC57E574}" type="presParOf" srcId="{0D23E148-B8ED-46DB-BF5E-31DD05F09A3D}" destId="{F0288111-B8B7-4828-8487-D30357E81EB0}" srcOrd="0" destOrd="0" presId="urn:microsoft.com/office/officeart/2018/2/layout/IconCircleList"/>
    <dgm:cxn modelId="{08545922-EEA5-4D6B-8418-83E99DCBD61C}" type="presParOf" srcId="{0D23E148-B8ED-46DB-BF5E-31DD05F09A3D}" destId="{E8F61B4F-99DB-41D9-94D9-CB16C7AB2574}" srcOrd="1" destOrd="0" presId="urn:microsoft.com/office/officeart/2018/2/layout/IconCircleList"/>
    <dgm:cxn modelId="{EA343229-0EEB-4465-A279-554100A13C59}" type="presParOf" srcId="{0D23E148-B8ED-46DB-BF5E-31DD05F09A3D}" destId="{B5EBFCC9-EA4B-4C83-B396-865A61281C5F}" srcOrd="2" destOrd="0" presId="urn:microsoft.com/office/officeart/2018/2/layout/IconCircleList"/>
    <dgm:cxn modelId="{FBAB62EE-B50B-40F3-AB29-E4819E5A9F02}" type="presParOf" srcId="{0D23E148-B8ED-46DB-BF5E-31DD05F09A3D}" destId="{7784664D-C9CC-4142-BCBA-A84F99EC71B9}" srcOrd="3" destOrd="0" presId="urn:microsoft.com/office/officeart/2018/2/layout/IconCircleList"/>
    <dgm:cxn modelId="{B06A8726-A6A9-40C3-94BB-BDBEC76A3BBB}" type="presParOf" srcId="{C6C22BF2-B9AD-428F-ADDC-E08F41830324}" destId="{7D309945-5EE5-4472-8201-3463B60DF16D}" srcOrd="7" destOrd="0" presId="urn:microsoft.com/office/officeart/2018/2/layout/IconCircleList"/>
    <dgm:cxn modelId="{221A3AD9-76A9-4BD9-80D8-547B64AF3C78}" type="presParOf" srcId="{C6C22BF2-B9AD-428F-ADDC-E08F41830324}" destId="{D3362640-D1E3-4B2C-B714-4BF8B0F8E099}" srcOrd="8" destOrd="0" presId="urn:microsoft.com/office/officeart/2018/2/layout/IconCircleList"/>
    <dgm:cxn modelId="{FB9617F8-645D-4084-94B1-BD5509931133}" type="presParOf" srcId="{D3362640-D1E3-4B2C-B714-4BF8B0F8E099}" destId="{2089B769-417D-4834-A151-A952F7D5998E}" srcOrd="0" destOrd="0" presId="urn:microsoft.com/office/officeart/2018/2/layout/IconCircleList"/>
    <dgm:cxn modelId="{3CC087E7-9491-4CD9-A3C7-45764388E955}" type="presParOf" srcId="{D3362640-D1E3-4B2C-B714-4BF8B0F8E099}" destId="{D6DEE4C5-EBB8-494A-9E91-5F29A446C9CC}" srcOrd="1" destOrd="0" presId="urn:microsoft.com/office/officeart/2018/2/layout/IconCircleList"/>
    <dgm:cxn modelId="{92568825-CD76-401C-8491-808160755808}" type="presParOf" srcId="{D3362640-D1E3-4B2C-B714-4BF8B0F8E099}" destId="{E2F53BB2-850D-4A2E-B0E3-63BB0776CD58}" srcOrd="2" destOrd="0" presId="urn:microsoft.com/office/officeart/2018/2/layout/IconCircleList"/>
    <dgm:cxn modelId="{57D6094F-11FF-491B-83CD-0737489CD175}" type="presParOf" srcId="{D3362640-D1E3-4B2C-B714-4BF8B0F8E099}" destId="{E3F65CC0-BC41-4D65-8869-69085CFABCF1}" srcOrd="3" destOrd="0" presId="urn:microsoft.com/office/officeart/2018/2/layout/IconCircleList"/>
    <dgm:cxn modelId="{B5FCE5F2-480E-4786-AF9D-258C7E61E1A0}" type="presParOf" srcId="{C6C22BF2-B9AD-428F-ADDC-E08F41830324}" destId="{D03208B9-48E4-4063-8265-922A1FDA5B78}" srcOrd="9" destOrd="0" presId="urn:microsoft.com/office/officeart/2018/2/layout/IconCircleList"/>
    <dgm:cxn modelId="{BCD25AB6-96A2-40FF-BCB5-2CFA69E5B16F}" type="presParOf" srcId="{C6C22BF2-B9AD-428F-ADDC-E08F41830324}" destId="{19A4B4E1-7BD4-4DE9-A7F8-1C442450275E}" srcOrd="10" destOrd="0" presId="urn:microsoft.com/office/officeart/2018/2/layout/IconCircleList"/>
    <dgm:cxn modelId="{C22C838C-6E1C-4C90-A8E6-55492A7A80D3}" type="presParOf" srcId="{19A4B4E1-7BD4-4DE9-A7F8-1C442450275E}" destId="{28A0FD94-D504-441A-99C5-99793E4F9DB8}" srcOrd="0" destOrd="0" presId="urn:microsoft.com/office/officeart/2018/2/layout/IconCircleList"/>
    <dgm:cxn modelId="{4F665BB1-4B74-4199-87B1-387430A8C6D6}" type="presParOf" srcId="{19A4B4E1-7BD4-4DE9-A7F8-1C442450275E}" destId="{B22B875F-FC68-479B-A415-5C3EBF025410}" srcOrd="1" destOrd="0" presId="urn:microsoft.com/office/officeart/2018/2/layout/IconCircleList"/>
    <dgm:cxn modelId="{0B0B499D-4027-4355-AAFF-38893F69B2D9}" type="presParOf" srcId="{19A4B4E1-7BD4-4DE9-A7F8-1C442450275E}" destId="{71A4158A-3030-4A89-B1F3-6DFD668666A3}" srcOrd="2" destOrd="0" presId="urn:microsoft.com/office/officeart/2018/2/layout/IconCircleList"/>
    <dgm:cxn modelId="{D59F3734-97AA-46B5-8301-E802496D8096}" type="presParOf" srcId="{19A4B4E1-7BD4-4DE9-A7F8-1C442450275E}" destId="{C1C857B1-659A-4BB7-A9A0-CD3BDA4552F8}" srcOrd="3" destOrd="0" presId="urn:microsoft.com/office/officeart/2018/2/layout/IconCircleList"/>
    <dgm:cxn modelId="{BEA58DA2-D537-4BF1-9395-4271A4CED1A1}" type="presParOf" srcId="{C6C22BF2-B9AD-428F-ADDC-E08F41830324}" destId="{E669C411-F052-46EB-A1D1-58E41E1BF6B8}" srcOrd="11" destOrd="0" presId="urn:microsoft.com/office/officeart/2018/2/layout/IconCircleList"/>
    <dgm:cxn modelId="{27C09451-06D6-45EB-8442-C55923B36B44}" type="presParOf" srcId="{C6C22BF2-B9AD-428F-ADDC-E08F41830324}" destId="{CD7D2AD9-1FEA-4EAE-8433-4A1D3E98355C}" srcOrd="12" destOrd="0" presId="urn:microsoft.com/office/officeart/2018/2/layout/IconCircleList"/>
    <dgm:cxn modelId="{33EF2F84-BA27-4628-B04B-26984341A339}" type="presParOf" srcId="{CD7D2AD9-1FEA-4EAE-8433-4A1D3E98355C}" destId="{489A9FE6-9023-460E-9D41-32ACBB41A145}" srcOrd="0" destOrd="0" presId="urn:microsoft.com/office/officeart/2018/2/layout/IconCircleList"/>
    <dgm:cxn modelId="{41E27DF2-BDCC-4A35-8666-816D7D6C666B}" type="presParOf" srcId="{CD7D2AD9-1FEA-4EAE-8433-4A1D3E98355C}" destId="{5CF1BE5F-DBD0-4F06-957F-EA5F43985847}" srcOrd="1" destOrd="0" presId="urn:microsoft.com/office/officeart/2018/2/layout/IconCircleList"/>
    <dgm:cxn modelId="{E3BC9F3B-6F30-48A2-A39D-0958EF4D698D}" type="presParOf" srcId="{CD7D2AD9-1FEA-4EAE-8433-4A1D3E98355C}" destId="{69784FA1-8A48-4275-9966-76E66F2DBB96}" srcOrd="2" destOrd="0" presId="urn:microsoft.com/office/officeart/2018/2/layout/IconCircleList"/>
    <dgm:cxn modelId="{150172BA-89B2-4183-891B-8172F0DDA4AB}" type="presParOf" srcId="{CD7D2AD9-1FEA-4EAE-8433-4A1D3E98355C}" destId="{8E839BE4-F226-4E68-A93C-6AADD6EF0004}" srcOrd="3" destOrd="0" presId="urn:microsoft.com/office/officeart/2018/2/layout/IconCircleList"/>
    <dgm:cxn modelId="{8FB008C4-6250-4031-8E00-E669E99AEDAC}" type="presParOf" srcId="{C6C22BF2-B9AD-428F-ADDC-E08F41830324}" destId="{D0EC3ABF-16C4-4E52-826F-9B723D90A242}" srcOrd="13" destOrd="0" presId="urn:microsoft.com/office/officeart/2018/2/layout/IconCircleList"/>
    <dgm:cxn modelId="{C3CF1C05-3686-4C81-A7F4-A8504B0941C1}" type="presParOf" srcId="{C6C22BF2-B9AD-428F-ADDC-E08F41830324}" destId="{16E49B1B-4A4C-48A4-8F61-8E755F6DD1CD}" srcOrd="14" destOrd="0" presId="urn:microsoft.com/office/officeart/2018/2/layout/IconCircleList"/>
    <dgm:cxn modelId="{626960F1-D803-4984-BD50-C7DCC3CD1B19}" type="presParOf" srcId="{16E49B1B-4A4C-48A4-8F61-8E755F6DD1CD}" destId="{13840C66-9D2E-4736-9DE3-DA2F23B6E8A9}" srcOrd="0" destOrd="0" presId="urn:microsoft.com/office/officeart/2018/2/layout/IconCircleList"/>
    <dgm:cxn modelId="{D7F6D9E5-F64A-43FB-8B05-08877AC38C95}" type="presParOf" srcId="{16E49B1B-4A4C-48A4-8F61-8E755F6DD1CD}" destId="{F4469256-79E1-45D8-8DE5-6759BFAB7614}" srcOrd="1" destOrd="0" presId="urn:microsoft.com/office/officeart/2018/2/layout/IconCircleList"/>
    <dgm:cxn modelId="{35ECF788-0B05-403E-8412-AF2B35737E5C}" type="presParOf" srcId="{16E49B1B-4A4C-48A4-8F61-8E755F6DD1CD}" destId="{CE3ABEF6-F5BC-4E3F-A6F2-B27C4AC44365}" srcOrd="2" destOrd="0" presId="urn:microsoft.com/office/officeart/2018/2/layout/IconCircleList"/>
    <dgm:cxn modelId="{264E73D0-0684-4BF6-8B26-70DF67844ED5}" type="presParOf" srcId="{16E49B1B-4A4C-48A4-8F61-8E755F6DD1CD}" destId="{DEAE13BC-BB1A-41EF-8BF4-DACF8CBC027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BDCF4-AFC4-483E-A65B-B5D39CBF10D3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Libraries: numpy, pandas, sklearn, flask</a:t>
          </a:r>
          <a:endParaRPr lang="en-US" sz="2700" kern="1200"/>
        </a:p>
      </dsp:txBody>
      <dsp:txXfrm>
        <a:off x="31613" y="70097"/>
        <a:ext cx="10452374" cy="584369"/>
      </dsp:txXfrm>
    </dsp:sp>
    <dsp:sp modelId="{CED98D25-D7F2-4FEE-AF0F-2D09CBCE7241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Models: KNN, Decision Tree, Random Forest, Neural Networks</a:t>
          </a:r>
          <a:endParaRPr lang="en-US" sz="2700" kern="1200"/>
        </a:p>
      </dsp:txBody>
      <dsp:txXfrm>
        <a:off x="31613" y="795452"/>
        <a:ext cx="10452374" cy="584369"/>
      </dsp:txXfrm>
    </dsp:sp>
    <dsp:sp modelId="{16D52FAC-9453-4DBB-A245-4E458BC3F640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Explore the dataset</a:t>
          </a:r>
          <a:endParaRPr lang="en-US" sz="2700" kern="1200"/>
        </a:p>
      </dsp:txBody>
      <dsp:txXfrm>
        <a:off x="31613" y="1520807"/>
        <a:ext cx="10452374" cy="584369"/>
      </dsp:txXfrm>
    </dsp:sp>
    <dsp:sp modelId="{40842429-253B-439A-B236-1B91942DF436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Use one stock to train and test on other stocks</a:t>
          </a:r>
          <a:endParaRPr lang="en-US" sz="2700" kern="1200"/>
        </a:p>
      </dsp:txBody>
      <dsp:txXfrm>
        <a:off x="31613" y="2246162"/>
        <a:ext cx="10452374" cy="584369"/>
      </dsp:txXfrm>
    </dsp:sp>
    <dsp:sp modelId="{3216D888-F8F0-4437-89BF-EFD721F8ED37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Use all data to train and test the model with more data</a:t>
          </a:r>
          <a:endParaRPr lang="en-US" sz="2700" kern="1200"/>
        </a:p>
      </dsp:txBody>
      <dsp:txXfrm>
        <a:off x="31613" y="2971517"/>
        <a:ext cx="10452374" cy="584369"/>
      </dsp:txXfrm>
    </dsp:sp>
    <dsp:sp modelId="{9DE405B6-C345-4B19-9B5D-274D154C6022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/>
            <a:t>Design the front end page</a:t>
          </a:r>
          <a:endParaRPr lang="en-US" sz="2700" kern="1200"/>
        </a:p>
      </dsp:txBody>
      <dsp:txXfrm>
        <a:off x="31613" y="3696872"/>
        <a:ext cx="104523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660C6-24F6-415D-9244-B00E8DEB834B}">
      <dsp:nvSpPr>
        <dsp:cNvPr id="0" name=""/>
        <dsp:cNvSpPr/>
      </dsp:nvSpPr>
      <dsp:spPr>
        <a:xfrm>
          <a:off x="82613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176CE-ADD4-471A-ABF5-C87B6481CC31}">
      <dsp:nvSpPr>
        <dsp:cNvPr id="0" name=""/>
        <dsp:cNvSpPr/>
      </dsp:nvSpPr>
      <dsp:spPr>
        <a:xfrm>
          <a:off x="271034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D723A-1CFB-4C99-8585-4C0786F28723}">
      <dsp:nvSpPr>
        <dsp:cNvPr id="0" name=""/>
        <dsp:cNvSpPr/>
      </dsp:nvSpPr>
      <dsp:spPr>
        <a:xfrm>
          <a:off x="1172126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Predict </a:t>
          </a:r>
          <a:r>
            <a:rPr lang="en-US" altLang="zh-TW" sz="2100" kern="1200">
              <a:latin typeface="Calibri Light" panose="020F0302020204030204"/>
            </a:rPr>
            <a:t>multiple classes</a:t>
          </a:r>
          <a:endParaRPr lang="en-US" sz="2100" kern="1200"/>
        </a:p>
      </dsp:txBody>
      <dsp:txXfrm>
        <a:off x="1172126" y="90072"/>
        <a:ext cx="2114937" cy="897246"/>
      </dsp:txXfrm>
    </dsp:sp>
    <dsp:sp modelId="{9A2AC2F2-B377-40E7-82CA-94B1B810B63D}">
      <dsp:nvSpPr>
        <dsp:cNvPr id="0" name=""/>
        <dsp:cNvSpPr/>
      </dsp:nvSpPr>
      <dsp:spPr>
        <a:xfrm>
          <a:off x="3655575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03245-7247-4A78-898F-A3B0C56EECF7}">
      <dsp:nvSpPr>
        <dsp:cNvPr id="0" name=""/>
        <dsp:cNvSpPr/>
      </dsp:nvSpPr>
      <dsp:spPr>
        <a:xfrm>
          <a:off x="3843996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217F4-AFDB-4CFF-8749-DBB19661B97E}">
      <dsp:nvSpPr>
        <dsp:cNvPr id="0" name=""/>
        <dsp:cNvSpPr/>
      </dsp:nvSpPr>
      <dsp:spPr>
        <a:xfrm>
          <a:off x="4745088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Predict the target return value</a:t>
          </a:r>
          <a:endParaRPr lang="en-US" sz="2100" kern="1200"/>
        </a:p>
      </dsp:txBody>
      <dsp:txXfrm>
        <a:off x="4745088" y="90072"/>
        <a:ext cx="2114937" cy="897246"/>
      </dsp:txXfrm>
    </dsp:sp>
    <dsp:sp modelId="{E803812D-CB12-4219-9DEB-D3461F25C426}">
      <dsp:nvSpPr>
        <dsp:cNvPr id="0" name=""/>
        <dsp:cNvSpPr/>
      </dsp:nvSpPr>
      <dsp:spPr>
        <a:xfrm>
          <a:off x="7228536" y="9007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83BA9-0619-4AA2-A65D-DECB4922E179}">
      <dsp:nvSpPr>
        <dsp:cNvPr id="0" name=""/>
        <dsp:cNvSpPr/>
      </dsp:nvSpPr>
      <dsp:spPr>
        <a:xfrm>
          <a:off x="7416958" y="278494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5A945-130F-4FEA-BDB5-EE92D919D7A5}">
      <dsp:nvSpPr>
        <dsp:cNvPr id="0" name=""/>
        <dsp:cNvSpPr/>
      </dsp:nvSpPr>
      <dsp:spPr>
        <a:xfrm>
          <a:off x="8318049" y="9007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Consider multiple-day input (like one month)</a:t>
          </a:r>
          <a:endParaRPr lang="en-US" sz="2100" kern="1200"/>
        </a:p>
      </dsp:txBody>
      <dsp:txXfrm>
        <a:off x="8318049" y="90072"/>
        <a:ext cx="2114937" cy="897246"/>
      </dsp:txXfrm>
    </dsp:sp>
    <dsp:sp modelId="{F0288111-B8B7-4828-8487-D30357E81EB0}">
      <dsp:nvSpPr>
        <dsp:cNvPr id="0" name=""/>
        <dsp:cNvSpPr/>
      </dsp:nvSpPr>
      <dsp:spPr>
        <a:xfrm>
          <a:off x="82613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61B4F-99DB-41D9-94D9-CB16C7AB2574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4664D-C9CC-4142-BCBA-A84F99EC71B9}">
      <dsp:nvSpPr>
        <dsp:cNvPr id="0" name=""/>
        <dsp:cNvSpPr/>
      </dsp:nvSpPr>
      <dsp:spPr>
        <a:xfrm>
          <a:off x="1172126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Train on more 2022 data</a:t>
          </a:r>
          <a:endParaRPr lang="en-US" sz="2100" kern="1200"/>
        </a:p>
      </dsp:txBody>
      <dsp:txXfrm>
        <a:off x="1172126" y="1727045"/>
        <a:ext cx="2114937" cy="897246"/>
      </dsp:txXfrm>
    </dsp:sp>
    <dsp:sp modelId="{2089B769-417D-4834-A151-A952F7D5998E}">
      <dsp:nvSpPr>
        <dsp:cNvPr id="0" name=""/>
        <dsp:cNvSpPr/>
      </dsp:nvSpPr>
      <dsp:spPr>
        <a:xfrm>
          <a:off x="3655575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EE4C5-EBB8-494A-9E91-5F29A446C9CC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65CC0-BC41-4D65-8869-69085CFABCF1}">
      <dsp:nvSpPr>
        <dsp:cNvPr id="0" name=""/>
        <dsp:cNvSpPr/>
      </dsp:nvSpPr>
      <dsp:spPr>
        <a:xfrm>
          <a:off x="4745088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Explore random forest with better device</a:t>
          </a:r>
          <a:endParaRPr lang="en-US" sz="2100" kern="1200"/>
        </a:p>
      </dsp:txBody>
      <dsp:txXfrm>
        <a:off x="4745088" y="1727045"/>
        <a:ext cx="2114937" cy="897246"/>
      </dsp:txXfrm>
    </dsp:sp>
    <dsp:sp modelId="{28A0FD94-D504-441A-99C5-99793E4F9DB8}">
      <dsp:nvSpPr>
        <dsp:cNvPr id="0" name=""/>
        <dsp:cNvSpPr/>
      </dsp:nvSpPr>
      <dsp:spPr>
        <a:xfrm>
          <a:off x="7228536" y="1727045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B875F-FC68-479B-A415-5C3EBF025410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857B1-659A-4BB7-A9A0-CD3BDA4552F8}">
      <dsp:nvSpPr>
        <dsp:cNvPr id="0" name=""/>
        <dsp:cNvSpPr/>
      </dsp:nvSpPr>
      <dsp:spPr>
        <a:xfrm>
          <a:off x="8318049" y="17270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Explore more neural network models</a:t>
          </a:r>
          <a:endParaRPr lang="en-US" sz="2100" kern="1200"/>
        </a:p>
      </dsp:txBody>
      <dsp:txXfrm>
        <a:off x="8318049" y="1727045"/>
        <a:ext cx="2114937" cy="897246"/>
      </dsp:txXfrm>
    </dsp:sp>
    <dsp:sp modelId="{489A9FE6-9023-460E-9D41-32ACBB41A145}">
      <dsp:nvSpPr>
        <dsp:cNvPr id="0" name=""/>
        <dsp:cNvSpPr/>
      </dsp:nvSpPr>
      <dsp:spPr>
        <a:xfrm>
          <a:off x="82613" y="336401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1BE5F-DBD0-4F06-957F-EA5F43985847}">
      <dsp:nvSpPr>
        <dsp:cNvPr id="0" name=""/>
        <dsp:cNvSpPr/>
      </dsp:nvSpPr>
      <dsp:spPr>
        <a:xfrm>
          <a:off x="271034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39BE4-F226-4E68-A93C-6AADD6EF0004}">
      <dsp:nvSpPr>
        <dsp:cNvPr id="0" name=""/>
        <dsp:cNvSpPr/>
      </dsp:nvSpPr>
      <dsp:spPr>
        <a:xfrm>
          <a:off x="1172126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Finish the front end application</a:t>
          </a:r>
          <a:endParaRPr lang="en-US" sz="2100" kern="1200"/>
        </a:p>
      </dsp:txBody>
      <dsp:txXfrm>
        <a:off x="1172126" y="3364019"/>
        <a:ext cx="2114937" cy="897246"/>
      </dsp:txXfrm>
    </dsp:sp>
    <dsp:sp modelId="{13840C66-9D2E-4736-9DE3-DA2F23B6E8A9}">
      <dsp:nvSpPr>
        <dsp:cNvPr id="0" name=""/>
        <dsp:cNvSpPr/>
      </dsp:nvSpPr>
      <dsp:spPr>
        <a:xfrm>
          <a:off x="3655575" y="336401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69256-79E1-45D8-8DE5-6759BFAB7614}">
      <dsp:nvSpPr>
        <dsp:cNvPr id="0" name=""/>
        <dsp:cNvSpPr/>
      </dsp:nvSpPr>
      <dsp:spPr>
        <a:xfrm>
          <a:off x="3843996" y="3552441"/>
          <a:ext cx="520402" cy="5204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E13BC-BB1A-41EF-8BF4-DACF8CBC0276}">
      <dsp:nvSpPr>
        <dsp:cNvPr id="0" name=""/>
        <dsp:cNvSpPr/>
      </dsp:nvSpPr>
      <dsp:spPr>
        <a:xfrm>
          <a:off x="4745088" y="336401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Submit the result to the competition</a:t>
          </a:r>
          <a:endParaRPr lang="en-US" sz="2100" kern="1200"/>
        </a:p>
      </dsp:txBody>
      <dsp:txXfrm>
        <a:off x="4745088" y="3364019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6D117-6A26-4882-9838-F201BF3533E6}" type="datetimeFigureOut"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C3EB-105A-49C0-BF87-E64F8A12EF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6BC0B33-41FF-EED5-9C89-1B305D873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8EDBBA-362C-CB87-5851-C52ED5D60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TW" altLang="en-US" sz="5200">
                <a:solidFill>
                  <a:srgbClr val="FFFFFF"/>
                </a:solidFill>
                <a:ea typeface="新細明體"/>
                <a:cs typeface="Calibri Light"/>
              </a:rPr>
              <a:t>Final Project: JPX Tokyo Stock Exchange Prediction</a:t>
            </a:r>
            <a:endParaRPr lang="zh-TW" altLang="en-US" sz="520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1456D2-69F3-23F0-87EB-3ED8CF7FE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2200" b="1">
                <a:solidFill>
                  <a:srgbClr val="FFFFFF"/>
                </a:solidFill>
                <a:ea typeface="新細明體"/>
                <a:cs typeface="Calibri"/>
              </a:rPr>
              <a:t>Elisa Han, Jason Sun, Kevin Wang</a:t>
            </a:r>
            <a:endParaRPr lang="zh-TW" altLang="en-US" sz="2200" b="1">
              <a:solidFill>
                <a:srgbClr val="FFFFFF"/>
              </a:solidFill>
              <a:ea typeface="新細明體"/>
            </a:endParaRPr>
          </a:p>
          <a:p>
            <a:r>
              <a:rPr lang="zh-TW" sz="2200" b="1">
                <a:solidFill>
                  <a:srgbClr val="FFFFFF"/>
                </a:solidFill>
                <a:ea typeface="新細明體"/>
              </a:rPr>
              <a:t>CS Insights via Python Programming</a:t>
            </a:r>
          </a:p>
          <a:p>
            <a:r>
              <a:rPr lang="zh-TW" altLang="en-US" sz="2200" b="1">
                <a:solidFill>
                  <a:srgbClr val="FFFFFF"/>
                </a:solidFill>
                <a:ea typeface="新細明體"/>
                <a:cs typeface="Calibri"/>
              </a:rPr>
              <a:t>Professor Zachary Dodds</a:t>
            </a:r>
          </a:p>
        </p:txBody>
      </p:sp>
    </p:spTree>
    <p:extLst>
      <p:ext uri="{BB962C8B-B14F-4D97-AF65-F5344CB8AC3E}">
        <p14:creationId xmlns:p14="http://schemas.microsoft.com/office/powerpoint/2010/main" val="250500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C2F12F-8231-C558-B33F-CA98BA417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Introduction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EC52195-695A-616D-764F-3F8BD3AB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38" y="1851275"/>
            <a:ext cx="8904323" cy="4768461"/>
          </a:xfrm>
          <a:prstGeom prst="rect">
            <a:avLst/>
          </a:prstGeom>
        </p:spPr>
      </p:pic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760F965-69B2-9466-8560-70280C20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325" y="65762"/>
            <a:ext cx="2743200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1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265E0-0A7A-B9A5-5794-0DEAADEF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0" y="365125"/>
            <a:ext cx="10946920" cy="1339940"/>
          </a:xfrm>
        </p:spPr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Prediction Problem</a:t>
            </a:r>
            <a:endParaRPr lang="zh-TW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C5D1891-0428-F943-1B31-64A73199C8C6}"/>
              </a:ext>
            </a:extLst>
          </p:cNvPr>
          <p:cNvSpPr/>
          <p:nvPr/>
        </p:nvSpPr>
        <p:spPr>
          <a:xfrm>
            <a:off x="693906" y="1648839"/>
            <a:ext cx="2681591" cy="11186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chemeClr val="tx1"/>
                </a:solidFill>
                <a:ea typeface="新細明體"/>
                <a:cs typeface="Calibri"/>
              </a:rPr>
              <a:t>Stock information in Day </a:t>
            </a:r>
            <a:r>
              <a:rPr lang="zh-TW" altLang="en-US" sz="2400">
                <a:solidFill>
                  <a:srgbClr val="FF0000"/>
                </a:solidFill>
                <a:ea typeface="新細明體"/>
                <a:cs typeface="Calibri"/>
              </a:rPr>
              <a:t>t</a:t>
            </a:r>
            <a:endParaRPr lang="zh-TW" altLang="en-US" sz="2400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AA0D88C-7A5F-7601-36FA-E21D91B91D42}"/>
              </a:ext>
            </a:extLst>
          </p:cNvPr>
          <p:cNvSpPr/>
          <p:nvPr/>
        </p:nvSpPr>
        <p:spPr>
          <a:xfrm>
            <a:off x="8905670" y="1648838"/>
            <a:ext cx="2673485" cy="11186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chemeClr val="tx1"/>
                </a:solidFill>
                <a:ea typeface="新細明體"/>
                <a:cs typeface="Calibri"/>
              </a:rPr>
              <a:t>Sell in Close price of Day</a:t>
            </a:r>
            <a:r>
              <a:rPr lang="zh-TW" altLang="en-US" sz="2400">
                <a:solidFill>
                  <a:srgbClr val="FF0000"/>
                </a:solidFill>
                <a:ea typeface="新細明體"/>
                <a:cs typeface="Calibri"/>
              </a:rPr>
              <a:t> t+2</a:t>
            </a:r>
            <a:endParaRPr lang="zh-TW" sz="240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016099-364C-5672-1555-ED693289980B}"/>
              </a:ext>
            </a:extLst>
          </p:cNvPr>
          <p:cNvSpPr/>
          <p:nvPr/>
        </p:nvSpPr>
        <p:spPr>
          <a:xfrm>
            <a:off x="4795735" y="1648838"/>
            <a:ext cx="2681591" cy="11105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chemeClr val="tx1"/>
                </a:solidFill>
                <a:ea typeface="新細明體"/>
                <a:cs typeface="Calibri"/>
              </a:rPr>
              <a:t>Buy in Close price of Day</a:t>
            </a:r>
            <a:r>
              <a:rPr lang="zh-TW" altLang="en-US" sz="2400">
                <a:solidFill>
                  <a:srgbClr val="FF0000"/>
                </a:solidFill>
                <a:ea typeface="新細明體"/>
                <a:cs typeface="Calibri"/>
              </a:rPr>
              <a:t> t+1</a:t>
            </a:r>
            <a:endParaRPr lang="zh-TW" sz="2400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829F5771-B47A-937F-2451-AD5002178C66}"/>
              </a:ext>
            </a:extLst>
          </p:cNvPr>
          <p:cNvSpPr/>
          <p:nvPr/>
        </p:nvSpPr>
        <p:spPr>
          <a:xfrm>
            <a:off x="3677476" y="2173386"/>
            <a:ext cx="802532" cy="47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2F15BA55-403C-3DDF-5909-F6E1819E33F0}"/>
              </a:ext>
            </a:extLst>
          </p:cNvPr>
          <p:cNvSpPr/>
          <p:nvPr/>
        </p:nvSpPr>
        <p:spPr>
          <a:xfrm>
            <a:off x="7779306" y="2173385"/>
            <a:ext cx="802532" cy="47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10" descr="一張含有 桌 的圖片&#10;&#10;自動產生的描述">
            <a:extLst>
              <a:ext uri="{FF2B5EF4-FFF2-40B4-BE49-F238E27FC236}">
                <a16:creationId xmlns:a16="http://schemas.microsoft.com/office/drawing/2014/main" id="{6DA5E348-DA4A-9AC9-8052-93F533E8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3" y="4416103"/>
            <a:ext cx="7461114" cy="2338390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814C42-BA05-3FF1-414E-D3F184A92199}"/>
              </a:ext>
            </a:extLst>
          </p:cNvPr>
          <p:cNvSpPr/>
          <p:nvPr/>
        </p:nvSpPr>
        <p:spPr>
          <a:xfrm>
            <a:off x="7778882" y="5726346"/>
            <a:ext cx="3176080" cy="90791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800">
                <a:solidFill>
                  <a:srgbClr val="FF0000"/>
                </a:solidFill>
                <a:ea typeface="新細明體"/>
                <a:cs typeface="Calibri"/>
              </a:rPr>
              <a:t>Positive/Negative</a:t>
            </a:r>
            <a:endParaRPr lang="zh-TW" sz="280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621F2327-BA8B-803E-0691-D161DEC44FCC}"/>
              </a:ext>
            </a:extLst>
          </p:cNvPr>
          <p:cNvSpPr/>
          <p:nvPr/>
        </p:nvSpPr>
        <p:spPr>
          <a:xfrm>
            <a:off x="2623225" y="3430718"/>
            <a:ext cx="6987702" cy="924126"/>
          </a:xfrm>
          <a:prstGeom prst="wedgeRoundRectCallou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sz="2400">
                <a:solidFill>
                  <a:srgbClr val="FF0000"/>
                </a:solidFill>
                <a:ea typeface="+mn-lt"/>
                <a:cs typeface="+mn-lt"/>
              </a:rPr>
              <a:t>Target = Close price of Day t+1 / Close price of Day t+2</a:t>
            </a:r>
            <a:endParaRPr lang="zh-TW" sz="2400">
              <a:ea typeface="+mn-lt"/>
              <a:cs typeface="+mn-lt"/>
            </a:endParaRPr>
          </a:p>
          <a:p>
            <a:pPr algn="ctr"/>
            <a:endParaRPr lang="zh-TW" altLang="en-US" sz="2400">
              <a:ea typeface="新細明體"/>
              <a:cs typeface="Calibri"/>
            </a:endParaRPr>
          </a:p>
        </p:txBody>
      </p:sp>
      <p:pic>
        <p:nvPicPr>
          <p:cNvPr id="8" name="Picture 10" descr="Shape&#10;&#10;Description automatically generated">
            <a:extLst>
              <a:ext uri="{FF2B5EF4-FFF2-40B4-BE49-F238E27FC236}">
                <a16:creationId xmlns:a16="http://schemas.microsoft.com/office/drawing/2014/main" id="{DDA333DB-EAFF-A91F-59EB-6285F419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7" y="125255"/>
            <a:ext cx="2470031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1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4AE2E9-5352-92C4-3043-4BAC3FBB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zh-TW" altLang="en-US" sz="5200">
                <a:ea typeface="新細明體"/>
                <a:cs typeface="Calibri Light"/>
              </a:rPr>
              <a:t>Libraries/Data/Progress</a:t>
            </a:r>
            <a:endParaRPr lang="zh-TW" altLang="en-US" sz="520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BE785E0-5135-A5A3-234A-1A1EAC9AB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0510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15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46D3-12BB-2A14-CE07-C6F9D8B2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Using only one company to train the model</a:t>
            </a:r>
            <a:endParaRPr lang="en-US"/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C74922-8386-BA68-8539-D8EFB88CB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08" y="3810293"/>
            <a:ext cx="5237747" cy="2327107"/>
          </a:xfr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AEDB8E6-71F9-F538-9281-7766BD884A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811638"/>
              </p:ext>
            </p:extLst>
          </p:nvPr>
        </p:nvGraphicFramePr>
        <p:xfrm>
          <a:off x="751973" y="1834815"/>
          <a:ext cx="10515587" cy="1112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578">
                  <a:extLst>
                    <a:ext uri="{9D8B030D-6E8A-4147-A177-3AD203B41FA5}">
                      <a16:colId xmlns:a16="http://schemas.microsoft.com/office/drawing/2014/main" val="776663936"/>
                    </a:ext>
                  </a:extLst>
                </a:gridCol>
                <a:gridCol w="2092992">
                  <a:extLst>
                    <a:ext uri="{9D8B030D-6E8A-4147-A177-3AD203B41FA5}">
                      <a16:colId xmlns:a16="http://schemas.microsoft.com/office/drawing/2014/main" val="3634292049"/>
                    </a:ext>
                  </a:extLst>
                </a:gridCol>
                <a:gridCol w="2017796">
                  <a:extLst>
                    <a:ext uri="{9D8B030D-6E8A-4147-A177-3AD203B41FA5}">
                      <a16:colId xmlns:a16="http://schemas.microsoft.com/office/drawing/2014/main" val="888647031"/>
                    </a:ext>
                  </a:extLst>
                </a:gridCol>
                <a:gridCol w="2017796">
                  <a:extLst>
                    <a:ext uri="{9D8B030D-6E8A-4147-A177-3AD203B41FA5}">
                      <a16:colId xmlns:a16="http://schemas.microsoft.com/office/drawing/2014/main" val="1693415223"/>
                    </a:ext>
                  </a:extLst>
                </a:gridCol>
                <a:gridCol w="1880425">
                  <a:extLst>
                    <a:ext uri="{9D8B030D-6E8A-4147-A177-3AD203B41FA5}">
                      <a16:colId xmlns:a16="http://schemas.microsoft.com/office/drawing/2014/main" val="3572466458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0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Accuracy (w/o </a:t>
                      </a:r>
                      <a:r>
                        <a:rPr lang="zh-TW" sz="1800" b="0" i="0" u="none" strike="noStrike" noProof="0">
                          <a:latin typeface="PMingLiU"/>
                          <a:ea typeface="PMingLiU"/>
                        </a:rPr>
                        <a:t>Date Info.</a:t>
                      </a: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>
                          <a:latin typeface="PMingLiU"/>
                          <a:ea typeface="PMingLiU"/>
                        </a:rPr>
                        <a:t>53</a:t>
                      </a:r>
                      <a:r>
                        <a:rPr lang="en-US" altLang="zh-TW" sz="1800" b="0" i="0" u="none" strike="noStrike" noProof="0">
                          <a:latin typeface="PMingLiU"/>
                        </a:rPr>
                        <a:t>.</a:t>
                      </a:r>
                      <a:r>
                        <a:rPr lang="zh-TW" sz="1800" b="0" i="0" u="none" strike="noStrike" noProof="0">
                          <a:latin typeface="PMingLiU"/>
                          <a:ea typeface="PMingLiU"/>
                        </a:rPr>
                        <a:t>4</a:t>
                      </a:r>
                      <a:r>
                        <a:rPr lang="en-US" altLang="zh-TW" sz="1800" b="0" i="0" u="none" strike="noStrike" noProof="0">
                          <a:latin typeface="PMingLiU"/>
                          <a:ea typeface="PMingLiU"/>
                        </a:rPr>
                        <a:t>6</a:t>
                      </a:r>
                      <a:r>
                        <a:rPr lang="en-US" altLang="zh-TW" sz="1800" b="0" i="0" u="none" strike="noStrike" noProof="0">
                          <a:latin typeface="PMingLiU"/>
                        </a:rPr>
                        <a:t>%  </a:t>
                      </a:r>
                      <a:r>
                        <a:rPr lang="en-US" sz="1800" b="0" i="0" u="none" strike="noStrike" noProof="0">
                          <a:latin typeface="PMingLiU"/>
                        </a:rPr>
                        <a:t>     (K = 21)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51.80%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51</a:t>
                      </a:r>
                      <a:r>
                        <a:rPr lang="en-US" altLang="zh-TW" sz="1800" b="0" i="0" u="none" strike="noStrike" noProof="0">
                          <a:latin typeface="新細明體"/>
                          <a:ea typeface="新細明體"/>
                        </a:rPr>
                        <a:t>.</a:t>
                      </a: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52</a:t>
                      </a:r>
                      <a:r>
                        <a:rPr lang="en-US" altLang="zh-TW" sz="1800" b="0" i="0" u="none" strike="noStrike" noProof="0">
                          <a:latin typeface="新細明體"/>
                          <a:ea typeface="新細明體"/>
                        </a:rPr>
                        <a:t>%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52.08%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26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/>
                        <a:t>Accuracy</a:t>
                      </a:r>
                      <a:r>
                        <a:rPr lang="zh-TW" altLang="en-US" sz="1800" b="0" i="0" u="none" strike="noStrike" noProof="0"/>
                        <a:t> (w/ </a:t>
                      </a: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Date Info.</a:t>
                      </a:r>
                      <a:r>
                        <a:rPr lang="zh-TW" altLang="en-US" sz="1800" b="0" i="0" u="none" strike="noStrike" noProof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>
                          <a:latin typeface="PMingLiU"/>
                          <a:ea typeface="PMingLiU"/>
                        </a:rPr>
                        <a:t>5</a:t>
                      </a:r>
                      <a:r>
                        <a:rPr lang="en-US" altLang="zh-TW" sz="1800" b="0" i="0" u="none" strike="noStrike" noProof="0">
                          <a:latin typeface="PMingLiU"/>
                          <a:ea typeface="PMingLiU"/>
                        </a:rPr>
                        <a:t>5</a:t>
                      </a:r>
                      <a:r>
                        <a:rPr lang="en-US" sz="1800" b="0" i="0" u="none" strike="noStrike" noProof="0">
                          <a:latin typeface="PMingLiU"/>
                        </a:rPr>
                        <a:t>.</a:t>
                      </a:r>
                      <a:r>
                        <a:rPr lang="en-US" altLang="zh-TW" sz="1800" b="0" i="0" u="none" strike="noStrike" noProof="0">
                          <a:latin typeface="PMingLiU"/>
                          <a:ea typeface="PMingLiU"/>
                        </a:rPr>
                        <a:t>9</a:t>
                      </a:r>
                      <a:r>
                        <a:rPr lang="en-US" altLang="zh-TW" sz="1800" b="0" i="0" u="none" strike="noStrike" noProof="0">
                          <a:latin typeface="PMingLiU"/>
                        </a:rPr>
                        <a:t>6</a:t>
                      </a:r>
                      <a:r>
                        <a:rPr lang="en-US" sz="1800" b="0" i="0" u="none" strike="noStrike" noProof="0">
                          <a:latin typeface="PMingLiU"/>
                        </a:rPr>
                        <a:t>%     (K = 16)</a:t>
                      </a:r>
                      <a:endParaRPr lang="en-US">
                        <a:latin typeface="PMingLi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48</a:t>
                      </a:r>
                      <a:r>
                        <a:rPr lang="en-US" altLang="zh-TW" sz="1800" b="0" i="0" u="none" strike="noStrike" noProof="0">
                          <a:latin typeface="新細明體"/>
                          <a:ea typeface="新細明體"/>
                        </a:rPr>
                        <a:t>.</a:t>
                      </a: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75</a:t>
                      </a:r>
                      <a:r>
                        <a:rPr lang="en-US" altLang="zh-TW" sz="1800" b="0" i="0" u="none" strike="noStrike" noProof="0">
                          <a:latin typeface="新細明體"/>
                          <a:ea typeface="新細明體"/>
                        </a:rPr>
                        <a:t>%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50</a:t>
                      </a:r>
                      <a:r>
                        <a:rPr lang="en-US" altLang="zh-TW" sz="1800" b="0" i="0" u="none" strike="noStrike" noProof="0">
                          <a:latin typeface="新細明體"/>
                          <a:ea typeface="新細明體"/>
                        </a:rPr>
                        <a:t>.</a:t>
                      </a:r>
                      <a:r>
                        <a:rPr lang="zh-TW" sz="1800" b="0" i="0" u="none" strike="noStrike" noProof="0">
                          <a:latin typeface="新細明體"/>
                          <a:ea typeface="新細明體"/>
                        </a:rPr>
                        <a:t>1</a:t>
                      </a:r>
                      <a:r>
                        <a:rPr lang="en-US" altLang="zh-TW" sz="1800" b="0" i="0" u="none" strike="noStrike" noProof="0">
                          <a:latin typeface="新細明體"/>
                          <a:ea typeface="新細明體"/>
                        </a:rPr>
                        <a:t>4%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52.08%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2552"/>
                  </a:ext>
                </a:extLst>
              </a:tr>
            </a:tbl>
          </a:graphicData>
        </a:graphic>
      </p:graphicFrame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BEDCEB-CD1A-F773-B611-FD941B8B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9" y="4135671"/>
            <a:ext cx="5079332" cy="2506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F6EB19-9A41-82A2-7DA2-F32B05F89BCC}"/>
              </a:ext>
            </a:extLst>
          </p:cNvPr>
          <p:cNvSpPr txBox="1"/>
          <p:nvPr/>
        </p:nvSpPr>
        <p:spPr>
          <a:xfrm>
            <a:off x="2528637" y="3801979"/>
            <a:ext cx="1680412" cy="3793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46DD9-4F6B-EF5D-DA5F-4C32497F7229}"/>
              </a:ext>
            </a:extLst>
          </p:cNvPr>
          <p:cNvSpPr txBox="1"/>
          <p:nvPr/>
        </p:nvSpPr>
        <p:spPr>
          <a:xfrm>
            <a:off x="7411452" y="6138110"/>
            <a:ext cx="26228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Result of </a:t>
            </a:r>
            <a:r>
              <a:rPr lang="en-US">
                <a:ea typeface="+mn-lt"/>
                <a:cs typeface="+mn-lt"/>
              </a:rPr>
              <a:t>Neural Network </a:t>
            </a:r>
            <a:endParaRPr lang="en-US"/>
          </a:p>
        </p:txBody>
      </p:sp>
      <p:sp>
        <p:nvSpPr>
          <p:cNvPr id="3" name="矩形: 圓角 7">
            <a:extLst>
              <a:ext uri="{FF2B5EF4-FFF2-40B4-BE49-F238E27FC236}">
                <a16:creationId xmlns:a16="http://schemas.microsoft.com/office/drawing/2014/main" id="{EC6CF94F-00C4-1493-27D6-29C422A848F0}"/>
              </a:ext>
            </a:extLst>
          </p:cNvPr>
          <p:cNvSpPr/>
          <p:nvPr/>
        </p:nvSpPr>
        <p:spPr>
          <a:xfrm>
            <a:off x="1086425" y="5725923"/>
            <a:ext cx="9426101" cy="2918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AAA7D-CE1F-D299-A33D-0A96C6B5E6C8}"/>
              </a:ext>
            </a:extLst>
          </p:cNvPr>
          <p:cNvSpPr txBox="1"/>
          <p:nvPr/>
        </p:nvSpPr>
        <p:spPr>
          <a:xfrm>
            <a:off x="1340758" y="1504042"/>
            <a:ext cx="1191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1202 rows</a:t>
            </a:r>
          </a:p>
        </p:txBody>
      </p:sp>
      <p:pic>
        <p:nvPicPr>
          <p:cNvPr id="7" name="Picture 10" descr="Logo&#10;&#10;Description automatically generated">
            <a:extLst>
              <a:ext uri="{FF2B5EF4-FFF2-40B4-BE49-F238E27FC236}">
                <a16:creationId xmlns:a16="http://schemas.microsoft.com/office/drawing/2014/main" id="{6794BEDB-826D-2327-4111-D08723C40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" y="1288141"/>
            <a:ext cx="711201" cy="8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C022-3584-7185-5CF2-C6497D73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Using the model to do the prediction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4CE82-FC5C-2CE6-F3F2-133FF71EAD42}"/>
              </a:ext>
            </a:extLst>
          </p:cNvPr>
          <p:cNvSpPr txBox="1"/>
          <p:nvPr/>
        </p:nvSpPr>
        <p:spPr>
          <a:xfrm>
            <a:off x="1103946" y="2027798"/>
            <a:ext cx="3836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model without date info.</a:t>
            </a:r>
            <a:endParaRPr lang="en-US" sz="24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3064F-95EE-1C71-E1FA-1C40D38807A5}"/>
              </a:ext>
            </a:extLst>
          </p:cNvPr>
          <p:cNvSpPr txBox="1"/>
          <p:nvPr/>
        </p:nvSpPr>
        <p:spPr>
          <a:xfrm>
            <a:off x="7440577" y="2027798"/>
            <a:ext cx="3505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model with date info.</a:t>
            </a:r>
            <a:endParaRPr lang="en-US" sz="240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192839D-AEB5-04BD-B374-3FF68BC5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2533302"/>
            <a:ext cx="6021805" cy="29353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10BD2C6-B7E8-D562-8865-AC2D5C04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86" y="2491460"/>
            <a:ext cx="6021805" cy="2998982"/>
          </a:xfrm>
          <a:prstGeom prst="rect">
            <a:avLst/>
          </a:prstGeom>
        </p:spPr>
      </p:pic>
      <p:sp>
        <p:nvSpPr>
          <p:cNvPr id="9" name="矩形: 圓角 7">
            <a:extLst>
              <a:ext uri="{FF2B5EF4-FFF2-40B4-BE49-F238E27FC236}">
                <a16:creationId xmlns:a16="http://schemas.microsoft.com/office/drawing/2014/main" id="{65A091BE-3AFA-84E6-301C-22634CDE620F}"/>
              </a:ext>
            </a:extLst>
          </p:cNvPr>
          <p:cNvSpPr/>
          <p:nvPr/>
        </p:nvSpPr>
        <p:spPr>
          <a:xfrm flipV="1">
            <a:off x="2459075" y="2890021"/>
            <a:ext cx="893708" cy="52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10" name="矩形: 圓角 7">
            <a:extLst>
              <a:ext uri="{FF2B5EF4-FFF2-40B4-BE49-F238E27FC236}">
                <a16:creationId xmlns:a16="http://schemas.microsoft.com/office/drawing/2014/main" id="{AC5D503C-8031-5DE1-133B-4A00D1725E84}"/>
              </a:ext>
            </a:extLst>
          </p:cNvPr>
          <p:cNvSpPr/>
          <p:nvPr/>
        </p:nvSpPr>
        <p:spPr>
          <a:xfrm flipV="1">
            <a:off x="3020548" y="3932757"/>
            <a:ext cx="793445" cy="52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11" name="矩形: 圓角 7">
            <a:extLst>
              <a:ext uri="{FF2B5EF4-FFF2-40B4-BE49-F238E27FC236}">
                <a16:creationId xmlns:a16="http://schemas.microsoft.com/office/drawing/2014/main" id="{8809EAD4-50AE-414B-A1CE-E2D608EED063}"/>
              </a:ext>
            </a:extLst>
          </p:cNvPr>
          <p:cNvSpPr/>
          <p:nvPr/>
        </p:nvSpPr>
        <p:spPr>
          <a:xfrm flipV="1">
            <a:off x="3983074" y="4895283"/>
            <a:ext cx="793445" cy="52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12" name="矩形: 圓角 7">
            <a:extLst>
              <a:ext uri="{FF2B5EF4-FFF2-40B4-BE49-F238E27FC236}">
                <a16:creationId xmlns:a16="http://schemas.microsoft.com/office/drawing/2014/main" id="{D2D61623-E655-98AC-7A88-07CEE3013D2F}"/>
              </a:ext>
            </a:extLst>
          </p:cNvPr>
          <p:cNvSpPr/>
          <p:nvPr/>
        </p:nvSpPr>
        <p:spPr>
          <a:xfrm flipV="1">
            <a:off x="10159284" y="4975493"/>
            <a:ext cx="793445" cy="52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13" name="矩形: 圓角 7">
            <a:extLst>
              <a:ext uri="{FF2B5EF4-FFF2-40B4-BE49-F238E27FC236}">
                <a16:creationId xmlns:a16="http://schemas.microsoft.com/office/drawing/2014/main" id="{5092A95E-3DDD-CC2E-0A56-157BFD1F276B}"/>
              </a:ext>
            </a:extLst>
          </p:cNvPr>
          <p:cNvSpPr/>
          <p:nvPr/>
        </p:nvSpPr>
        <p:spPr>
          <a:xfrm flipV="1">
            <a:off x="9657969" y="3932757"/>
            <a:ext cx="793445" cy="52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sp>
        <p:nvSpPr>
          <p:cNvPr id="14" name="矩形: 圓角 7">
            <a:extLst>
              <a:ext uri="{FF2B5EF4-FFF2-40B4-BE49-F238E27FC236}">
                <a16:creationId xmlns:a16="http://schemas.microsoft.com/office/drawing/2014/main" id="{DE6A9DD0-3718-ED60-FF7B-314E7FCB1BE3}"/>
              </a:ext>
            </a:extLst>
          </p:cNvPr>
          <p:cNvSpPr/>
          <p:nvPr/>
        </p:nvSpPr>
        <p:spPr>
          <a:xfrm flipV="1">
            <a:off x="8595180" y="2890021"/>
            <a:ext cx="893708" cy="520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  <p:pic>
        <p:nvPicPr>
          <p:cNvPr id="15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CAA3201-5D24-AA39-BC26-9EB106DB6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3" y="2802364"/>
            <a:ext cx="1817916" cy="690844"/>
          </a:xfrm>
          <a:prstGeom prst="rect">
            <a:avLst/>
          </a:prstGeom>
        </p:spPr>
      </p:pic>
      <p:pic>
        <p:nvPicPr>
          <p:cNvPr id="1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5E25B16-3DB0-C309-3551-E9ED10AC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6" y="2802363"/>
            <a:ext cx="1817916" cy="690844"/>
          </a:xfrm>
          <a:prstGeom prst="rect">
            <a:avLst/>
          </a:prstGeom>
        </p:spPr>
      </p:pic>
      <p:pic>
        <p:nvPicPr>
          <p:cNvPr id="22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006B054-AF5F-5219-2551-D1266D57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56" y="3851908"/>
            <a:ext cx="1400630" cy="741682"/>
          </a:xfrm>
          <a:prstGeom prst="rect">
            <a:avLst/>
          </a:prstGeom>
        </p:spPr>
      </p:pic>
      <p:pic>
        <p:nvPicPr>
          <p:cNvPr id="23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A9FCDB-A706-965B-604D-94A148FF7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614" y="4899239"/>
            <a:ext cx="1953986" cy="524806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E23E82-6B90-D286-B141-A8789A7F1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2" y="4899238"/>
            <a:ext cx="1953986" cy="524806"/>
          </a:xfrm>
          <a:prstGeom prst="rect">
            <a:avLst/>
          </a:prstGeom>
        </p:spPr>
      </p:pic>
      <p:pic>
        <p:nvPicPr>
          <p:cNvPr id="25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E2B2C565-DB3A-0268-CA85-5DBA2D170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1" y="3844288"/>
            <a:ext cx="1745344" cy="6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7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BBBC7D-22EA-6BD8-1D9F-E6CD9F0A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 on all data</a:t>
            </a:r>
          </a:p>
        </p:txBody>
      </p: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D0D371-A539-1A0F-0308-AB898D7C133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chemeClr val="bg1"/>
                </a:solidFill>
              </a:rPr>
              <a:t>Training Data (Jan 4, 2017 – Dec 3, 2021) 80%​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chemeClr val="bg1"/>
                </a:solidFill>
              </a:rPr>
              <a:t>Validation Data (Jan 4, 2017 – Dec 3, 2021) 20%​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chemeClr val="bg1"/>
                </a:solidFill>
              </a:rPr>
              <a:t>Testing Data (Dec 6, 2021 – Feb 28, 2022)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AD8302-9433-E771-4ECC-CF7D3694A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455787"/>
              </p:ext>
            </p:extLst>
          </p:nvPr>
        </p:nvGraphicFramePr>
        <p:xfrm>
          <a:off x="5013439" y="442587"/>
          <a:ext cx="6596656" cy="312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864">
                  <a:extLst>
                    <a:ext uri="{9D8B030D-6E8A-4147-A177-3AD203B41FA5}">
                      <a16:colId xmlns:a16="http://schemas.microsoft.com/office/drawing/2014/main" val="776663936"/>
                    </a:ext>
                  </a:extLst>
                </a:gridCol>
                <a:gridCol w="1201684">
                  <a:extLst>
                    <a:ext uri="{9D8B030D-6E8A-4147-A177-3AD203B41FA5}">
                      <a16:colId xmlns:a16="http://schemas.microsoft.com/office/drawing/2014/main" val="3634292049"/>
                    </a:ext>
                  </a:extLst>
                </a:gridCol>
                <a:gridCol w="1236698">
                  <a:extLst>
                    <a:ext uri="{9D8B030D-6E8A-4147-A177-3AD203B41FA5}">
                      <a16:colId xmlns:a16="http://schemas.microsoft.com/office/drawing/2014/main" val="888647031"/>
                    </a:ext>
                  </a:extLst>
                </a:gridCol>
                <a:gridCol w="1236698">
                  <a:extLst>
                    <a:ext uri="{9D8B030D-6E8A-4147-A177-3AD203B41FA5}">
                      <a16:colId xmlns:a16="http://schemas.microsoft.com/office/drawing/2014/main" val="1693415223"/>
                    </a:ext>
                  </a:extLst>
                </a:gridCol>
                <a:gridCol w="1271712">
                  <a:extLst>
                    <a:ext uri="{9D8B030D-6E8A-4147-A177-3AD203B41FA5}">
                      <a16:colId xmlns:a16="http://schemas.microsoft.com/office/drawing/2014/main" val="3572466458"/>
                    </a:ext>
                  </a:extLst>
                </a:gridCol>
              </a:tblGrid>
              <a:tr h="443699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KNN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DT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RF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NN</a:t>
                      </a:r>
                    </a:p>
                  </a:txBody>
                  <a:tcPr marL="100841" marR="100841" marT="50420" marB="50420"/>
                </a:tc>
                <a:extLst>
                  <a:ext uri="{0D108BD9-81ED-4DB2-BD59-A6C34878D82A}">
                    <a16:rowId xmlns:a16="http://schemas.microsoft.com/office/drawing/2014/main" val="1745401805"/>
                  </a:ext>
                </a:extLst>
              </a:tr>
              <a:tr h="1351264">
                <a:tc>
                  <a:txBody>
                    <a:bodyPr/>
                    <a:lstStyle/>
                    <a:p>
                      <a:r>
                        <a:rPr lang="zh-TW" altLang="en-US" sz="2000"/>
                        <a:t>Best Parameters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K = 2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Depth = 17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Depth = 6</a:t>
                      </a:r>
                    </a:p>
                    <a:p>
                      <a:pPr lvl="0">
                        <a:buNone/>
                      </a:pPr>
                      <a:r>
                        <a:rPr lang="zh-TW" altLang="en-US" sz="2000"/>
                        <a:t>Trees = 30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Hidden layers:</a:t>
                      </a:r>
                      <a:endParaRPr lang="zh-TW" sz="2000"/>
                    </a:p>
                    <a:p>
                      <a:pPr lvl="0">
                        <a:buNone/>
                      </a:pPr>
                      <a:r>
                        <a:rPr lang="zh-TW" altLang="en-US" sz="2000"/>
                        <a:t>16 &gt; 8 &gt; 4</a:t>
                      </a:r>
                    </a:p>
                  </a:txBody>
                  <a:tcPr marL="100841" marR="100841" marT="50420" marB="50420"/>
                </a:tc>
                <a:extLst>
                  <a:ext uri="{0D108BD9-81ED-4DB2-BD59-A6C34878D82A}">
                    <a16:rowId xmlns:a16="http://schemas.microsoft.com/office/drawing/2014/main" val="2391268998"/>
                  </a:ext>
                </a:extLst>
              </a:tr>
              <a:tr h="443699">
                <a:tc>
                  <a:txBody>
                    <a:bodyPr/>
                    <a:lstStyle/>
                    <a:p>
                      <a:r>
                        <a:rPr lang="zh-TW" altLang="en-US" sz="2000"/>
                        <a:t>Training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51.07%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solidFill>
                            <a:srgbClr val="FF0000"/>
                          </a:solidFill>
                        </a:rPr>
                        <a:t>66.96%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53.34%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58.45%</a:t>
                      </a:r>
                    </a:p>
                  </a:txBody>
                  <a:tcPr marL="100841" marR="100841" marT="50420" marB="50420"/>
                </a:tc>
                <a:extLst>
                  <a:ext uri="{0D108BD9-81ED-4DB2-BD59-A6C34878D82A}">
                    <a16:rowId xmlns:a16="http://schemas.microsoft.com/office/drawing/2014/main" val="355582552"/>
                  </a:ext>
                </a:extLst>
              </a:tr>
              <a:tr h="443699">
                <a:tc>
                  <a:txBody>
                    <a:bodyPr/>
                    <a:lstStyle/>
                    <a:p>
                      <a:r>
                        <a:rPr lang="zh-TW" altLang="en-US" sz="2000"/>
                        <a:t>Validation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51.17%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solidFill>
                            <a:srgbClr val="FF0000"/>
                          </a:solidFill>
                        </a:rPr>
                        <a:t>67.27%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53.40%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r>
                        <a:rPr lang="zh-TW" altLang="en-US" sz="2000"/>
                        <a:t>58.52%</a:t>
                      </a:r>
                    </a:p>
                  </a:txBody>
                  <a:tcPr marL="100841" marR="100841" marT="50420" marB="50420"/>
                </a:tc>
                <a:extLst>
                  <a:ext uri="{0D108BD9-81ED-4DB2-BD59-A6C34878D82A}">
                    <a16:rowId xmlns:a16="http://schemas.microsoft.com/office/drawing/2014/main" val="151645688"/>
                  </a:ext>
                </a:extLst>
              </a:tr>
              <a:tr h="4436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2000"/>
                        <a:t>Testing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2000">
                          <a:solidFill>
                            <a:srgbClr val="FF0000"/>
                          </a:solidFill>
                        </a:rPr>
                        <a:t>51.87%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2000"/>
                        <a:t>47.15%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2000"/>
                        <a:t>47.15%</a:t>
                      </a:r>
                    </a:p>
                  </a:txBody>
                  <a:tcPr marL="100841" marR="100841" marT="50420" marB="5042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2000"/>
                        <a:t>50.87%</a:t>
                      </a:r>
                    </a:p>
                  </a:txBody>
                  <a:tcPr marL="100841" marR="100841" marT="50420" marB="50420"/>
                </a:tc>
                <a:extLst>
                  <a:ext uri="{0D108BD9-81ED-4DB2-BD59-A6C34878D82A}">
                    <a16:rowId xmlns:a16="http://schemas.microsoft.com/office/drawing/2014/main" val="355404041"/>
                  </a:ext>
                </a:extLst>
              </a:tr>
            </a:tbl>
          </a:graphicData>
        </a:graphic>
      </p:graphicFrame>
      <p:sp>
        <p:nvSpPr>
          <p:cNvPr id="3" name="箭號: 向右 2">
            <a:extLst>
              <a:ext uri="{FF2B5EF4-FFF2-40B4-BE49-F238E27FC236}">
                <a16:creationId xmlns:a16="http://schemas.microsoft.com/office/drawing/2014/main" id="{B0EF984F-DBA4-92A1-8B0D-7048EE5E91AB}"/>
              </a:ext>
            </a:extLst>
          </p:cNvPr>
          <p:cNvSpPr/>
          <p:nvPr/>
        </p:nvSpPr>
        <p:spPr>
          <a:xfrm rot="4080000">
            <a:off x="8333667" y="3593539"/>
            <a:ext cx="575555" cy="332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5D0FEB8-0542-024C-DB62-52168650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77" y="4179756"/>
            <a:ext cx="6415391" cy="1554595"/>
          </a:xfrm>
          <a:prstGeom prst="rect">
            <a:avLst/>
          </a:prstGeom>
        </p:spPr>
      </p:pic>
      <p:sp>
        <p:nvSpPr>
          <p:cNvPr id="6" name="矩形: 圓角 7">
            <a:extLst>
              <a:ext uri="{FF2B5EF4-FFF2-40B4-BE49-F238E27FC236}">
                <a16:creationId xmlns:a16="http://schemas.microsoft.com/office/drawing/2014/main" id="{7C2E543D-6CBE-4951-6D3C-6C2A762460DB}"/>
              </a:ext>
            </a:extLst>
          </p:cNvPr>
          <p:cNvSpPr/>
          <p:nvPr/>
        </p:nvSpPr>
        <p:spPr>
          <a:xfrm>
            <a:off x="5334170" y="5109837"/>
            <a:ext cx="6272718" cy="1945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rgbClr val="FF0000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97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5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A09F5-5573-518C-D4C7-A3285604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Front-End Interface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E2DFB00-8C04-3BF4-A463-144B3044A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588" y="611325"/>
            <a:ext cx="6370529" cy="5578816"/>
          </a:xfrm>
          <a:prstGeom prst="rect">
            <a:avLst/>
          </a:prstGeom>
        </p:spPr>
      </p:pic>
      <p:pic>
        <p:nvPicPr>
          <p:cNvPr id="5" name="Picture 5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D938B17D-8CB3-3E09-A60D-DE2421A9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5" y="3796627"/>
            <a:ext cx="3893386" cy="26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8BE22B5-E942-4066-E34D-2DF35051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zh-TW" altLang="en-US" sz="5200">
                <a:ea typeface="新細明體"/>
                <a:cs typeface="Calibri Light"/>
              </a:rPr>
              <a:t>Future Plans</a:t>
            </a:r>
            <a:endParaRPr lang="zh-TW" altLang="en-US" sz="5200"/>
          </a:p>
        </p:txBody>
      </p:sp>
      <p:graphicFrame>
        <p:nvGraphicFramePr>
          <p:cNvPr id="25" name="內容版面配置區 2">
            <a:extLst>
              <a:ext uri="{FF2B5EF4-FFF2-40B4-BE49-F238E27FC236}">
                <a16:creationId xmlns:a16="http://schemas.microsoft.com/office/drawing/2014/main" id="{41033603-9829-1F73-7353-2EEAD4438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470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29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311</Words>
  <Application>Microsoft Macintosh PowerPoint</Application>
  <PresentationFormat>Widescreen</PresentationFormat>
  <Paragraphs>79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PMingLiU</vt:lpstr>
      <vt:lpstr>PMingLiU</vt:lpstr>
      <vt:lpstr>Arial</vt:lpstr>
      <vt:lpstr>Calibri</vt:lpstr>
      <vt:lpstr>Calibri Light</vt:lpstr>
      <vt:lpstr>office theme</vt:lpstr>
      <vt:lpstr>Final Project: JPX Tokyo Stock Exchange Prediction</vt:lpstr>
      <vt:lpstr>Project Introduction</vt:lpstr>
      <vt:lpstr>Prediction Problem</vt:lpstr>
      <vt:lpstr>Libraries/Data/Progress</vt:lpstr>
      <vt:lpstr>Using only one company to train the model</vt:lpstr>
      <vt:lpstr>Using the model to do the prediction</vt:lpstr>
      <vt:lpstr>Train on all data</vt:lpstr>
      <vt:lpstr>Front-End Interface 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Hsuan-Cheng Sun</cp:lastModifiedBy>
  <cp:revision>76</cp:revision>
  <dcterms:created xsi:type="dcterms:W3CDTF">2022-04-29T00:42:37Z</dcterms:created>
  <dcterms:modified xsi:type="dcterms:W3CDTF">2022-09-22T21:52:51Z</dcterms:modified>
</cp:coreProperties>
</file>